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9" r:id="rId2"/>
    <p:sldId id="261" r:id="rId3"/>
    <p:sldId id="260" r:id="rId4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libri Light" panose="020F0302020204030204" pitchFamily="34" charset="0"/>
      <p:regular r:id="rId9"/>
      <p: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3F1C35E4-0554-4400-9233-24FCE7F71E8A}">
          <p14:sldIdLst>
            <p14:sldId id="259"/>
            <p14:sldId id="261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A451-6284-47AB-A487-4E85AC025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 rtl="1">
              <a:defRPr sz="2800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ABCA6-FFB3-4034-B613-1D7298F50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 rtl="1">
              <a:buNone/>
              <a:defRPr sz="1800" b="1">
                <a:solidFill>
                  <a:srgbClr val="002060"/>
                </a:solidFill>
                <a:cs typeface="B Nazanin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A811E-E2B6-4ACE-A2D3-40C5410A3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2ED6E-C93B-41AF-BB91-2701991A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001E2-E365-4F77-A610-FB56F10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1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9D2B-E38D-4D42-B5F5-EF18AD6D8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4196"/>
            <a:ext cx="10515600" cy="710976"/>
          </a:xfrm>
        </p:spPr>
        <p:txBody>
          <a:bodyPr/>
          <a:lstStyle>
            <a:lvl1pPr algn="r" rtl="1">
              <a:defRPr b="1">
                <a:solidFill>
                  <a:schemeClr val="accent6">
                    <a:lumMod val="50000"/>
                  </a:schemeClr>
                </a:solidFill>
                <a:cs typeface="B Titr" panose="00000700000000000000" pitchFamily="2" charset="-78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7C7D5-F228-4421-B73B-D447276E0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4832"/>
            <a:ext cx="10515600" cy="4491199"/>
          </a:xfrm>
        </p:spPr>
        <p:txBody>
          <a:bodyPr/>
          <a:lstStyle>
            <a:lvl1pPr marL="228600" indent="-228600" algn="r" rtl="1">
              <a:buClr>
                <a:srgbClr val="0070C0"/>
              </a:buClr>
              <a:buFont typeface="Wingdings" panose="05000000000000000000" pitchFamily="2" charset="2"/>
              <a:buChar char="v"/>
              <a:defRPr b="1">
                <a:solidFill>
                  <a:schemeClr val="accent5">
                    <a:lumMod val="50000"/>
                  </a:schemeClr>
                </a:solidFill>
                <a:cs typeface="B Nazanin" panose="00000400000000000000" pitchFamily="2" charset="-78"/>
              </a:defRPr>
            </a:lvl1pPr>
            <a:lvl2pPr algn="r" rtl="1">
              <a:defRPr>
                <a:cs typeface="B Nazanin" panose="00000400000000000000" pitchFamily="2" charset="-78"/>
              </a:defRPr>
            </a:lvl2pPr>
            <a:lvl3pPr algn="r" rtl="1">
              <a:defRPr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90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05EE6-BE8B-48F4-99F7-E238C6E15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D2E03-89D0-4A5E-9808-C98719051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D8572-E802-417D-8E13-7A898E4E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A8020-B09A-4FA1-9B42-97A9B13CE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61D1B-064B-411B-BD02-5103A05D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7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1DDA3-BC7A-4BAB-B939-3CE6F4DA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05280-4E16-4D39-A8BF-132DBD435F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3F629-9ECB-4A4B-80D2-60CE45BA5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BD68D-6F73-4AC9-9CBA-D047DC56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16BB0-D467-4E13-8250-CEFE6DC18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DCA65-F7DE-4530-8051-498F0965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95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B91FA-A6B4-4288-BEA0-15E384365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F5B6BB-E14E-4FFC-9835-59A7385E5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499BD-23EF-4D1E-A24B-63F309EBC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7A3765-0E02-4263-BBBB-B99558767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4B2B3E-D9F3-48DC-BEEA-534A51873A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F4C4F3-6F90-4F06-86DF-42B5591C7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FB0327-67FF-4CF8-A0D6-DD252A84D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002157-9253-43F8-A3E1-592260414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1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B068-1463-47CD-BEC3-1AB5AB4E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6CCAED-AB57-4CBD-9500-0D2B68A4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787755-FDF0-428C-A5DA-F1088A90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E0783B-4D47-4C89-8A52-8F9A0B1EC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2962DE-4DA9-40B2-92FD-1A00C2539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37E7F-666C-477B-96D9-D8CA32762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75099-256F-4315-92A2-41C653939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4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D0E9-E129-41E3-936E-97DD7E2A3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07666-8F87-4E0E-89A1-641198264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774B2-836D-4A6D-B56B-B69680502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C3ABE-A87B-4346-8C89-13A7EB0D1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33D1C-3DBD-4F68-A859-5A8589455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78852-37BD-4FA5-90AF-4C7179DD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6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DF197-DBFF-4932-813C-604D4F90C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E371F3-E2D5-4A14-86C4-240A28B667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490DE-ACB6-4B1B-AAB3-6A2D4F294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27806-0741-482E-A858-97AAB5490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BC772-923E-4F64-90E9-F8D464057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F6A6F-A03E-4847-A9B9-D28874338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6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7311-E691-40F1-AB22-1511E2403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BA624-96B8-4407-B578-467E6A0C2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6D1D9-2C3C-4E84-9EF4-07C4F4A7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00983-EDD9-42AC-92EA-B212875E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F47B5-FC9A-4AE8-BEE5-B871F4F1A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B85A3A-6B28-4EA7-BC0C-692248CA5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6C2AB-8554-4730-BA91-89080F560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EDA48-5B37-418E-9D52-CCA070DBC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91D61-76CF-4252-BDCB-DE4094B1A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3F1DA-B611-4242-A67D-81E71156B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56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0BCE3E-BAB7-45BC-AA8A-3E36CB69D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565A2-9987-42EC-8336-FEA55F3D3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B36C0-3FF9-4BAC-8EA6-6D24DE7A6E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1731F-88CB-403A-AF27-2A889DB3CC0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AAED0-1906-4D11-82B5-9C248377E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D1E5A-6134-4370-AF5A-2CB64C5B3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9D31A-DD21-44FC-A8E0-AB7550561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7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74E74-C899-404E-91CB-DC5B0E4C12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/>
              <a:t>عنوان (لطفا با همین فونت و سایز تایپ شود)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717873-7830-4A91-A5D5-C05CED7F29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/>
              <a:t>اسامی نویسندگان و افیلیشن (لطفا با همین فونت و سایز تایپ شود)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08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27571-02EE-456C-A602-DD7FF806D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لطفا با همین فونت و سایز تایپ شود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B4297-6BF1-4818-930B-21DA5C7E3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/>
              <a:t> لطفا با همین فونت و سایز تایپ شود.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95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767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43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Calibri Light</vt:lpstr>
      <vt:lpstr>Calibri</vt:lpstr>
      <vt:lpstr>Arial</vt:lpstr>
      <vt:lpstr>Wingdings</vt:lpstr>
      <vt:lpstr>Office Theme</vt:lpstr>
      <vt:lpstr>عنوان (لطفا با همین فونت و سایز تایپ شود)</vt:lpstr>
      <vt:lpstr>لطفا با همین فونت و سایز تایپ شود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CITY</dc:creator>
  <cp:lastModifiedBy>IT CITY</cp:lastModifiedBy>
  <cp:revision>9</cp:revision>
  <dcterms:created xsi:type="dcterms:W3CDTF">2026-10-12T06:27:49Z</dcterms:created>
  <dcterms:modified xsi:type="dcterms:W3CDTF">2026-10-12T07:12:21Z</dcterms:modified>
</cp:coreProperties>
</file>