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278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A313149-10AB-4219-8213-12E19E0BBBA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B55CCA8-F700-4A6D-A13F-43874C8F70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51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3149-10AB-4219-8213-12E19E0BBBA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CCA8-F700-4A6D-A13F-43874C8F7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9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3149-10AB-4219-8213-12E19E0BBBA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CCA8-F700-4A6D-A13F-43874C8F70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444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3149-10AB-4219-8213-12E19E0BBBA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CCA8-F700-4A6D-A13F-43874C8F703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353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3149-10AB-4219-8213-12E19E0BBBA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CCA8-F700-4A6D-A13F-43874C8F7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3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3149-10AB-4219-8213-12E19E0BBBA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CCA8-F700-4A6D-A13F-43874C8F703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786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3149-10AB-4219-8213-12E19E0BBBA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CCA8-F700-4A6D-A13F-43874C8F70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934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3149-10AB-4219-8213-12E19E0BBBA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CCA8-F700-4A6D-A13F-43874C8F70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032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3149-10AB-4219-8213-12E19E0BBBA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CCA8-F700-4A6D-A13F-43874C8F70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16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3149-10AB-4219-8213-12E19E0BBBA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CCA8-F700-4A6D-A13F-43874C8F7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7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3149-10AB-4219-8213-12E19E0BBBA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CCA8-F700-4A6D-A13F-43874C8F703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3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3149-10AB-4219-8213-12E19E0BBBA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CCA8-F700-4A6D-A13F-43874C8F7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4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3149-10AB-4219-8213-12E19E0BBBA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CCA8-F700-4A6D-A13F-43874C8F703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42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3149-10AB-4219-8213-12E19E0BBBA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CCA8-F700-4A6D-A13F-43874C8F70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21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3149-10AB-4219-8213-12E19E0BBBA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CCA8-F700-4A6D-A13F-43874C8F7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68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3149-10AB-4219-8213-12E19E0BBBA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CCA8-F700-4A6D-A13F-43874C8F703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51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3149-10AB-4219-8213-12E19E0BBBA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CCA8-F700-4A6D-A13F-43874C8F7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4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313149-10AB-4219-8213-12E19E0BBBA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55CCA8-F700-4A6D-A13F-43874C8F7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9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60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آموزش همگانی همراهان</a:t>
            </a:r>
            <a:endParaRPr lang="en-US" sz="60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5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بیمارستان آیت اله طالقانی </a:t>
            </a:r>
            <a:endParaRPr lang="en-US" sz="54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778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214313"/>
            <a:ext cx="11329987" cy="6357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2623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2" y="200025"/>
            <a:ext cx="5472113" cy="6286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88" y="-1"/>
            <a:ext cx="6043612" cy="6486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15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5" y="103238"/>
            <a:ext cx="11592232" cy="66367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23081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385762"/>
            <a:ext cx="11544300" cy="6115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2560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" y="300038"/>
            <a:ext cx="9700845" cy="6143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03875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7</Words>
  <Application>Microsoft Office PowerPoint</Application>
  <PresentationFormat>Custom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Organic</vt:lpstr>
      <vt:lpstr>آموزش همگانی همراهان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آموزش همگانی همراهان</dc:title>
  <dc:creator>Bahadori</dc:creator>
  <cp:lastModifiedBy>Administrator</cp:lastModifiedBy>
  <cp:revision>3</cp:revision>
  <dcterms:created xsi:type="dcterms:W3CDTF">2019-01-06T07:00:02Z</dcterms:created>
  <dcterms:modified xsi:type="dcterms:W3CDTF">2019-01-22T05:06:59Z</dcterms:modified>
</cp:coreProperties>
</file>