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040" r:id="rId1"/>
  </p:sldMasterIdLst>
  <p:notesMasterIdLst>
    <p:notesMasterId r:id="rId15"/>
  </p:notesMasterIdLst>
  <p:handoutMasterIdLst>
    <p:handoutMasterId r:id="rId16"/>
  </p:handoutMasterIdLst>
  <p:sldIdLst>
    <p:sldId id="261" r:id="rId2"/>
    <p:sldId id="632" r:id="rId3"/>
    <p:sldId id="633" r:id="rId4"/>
    <p:sldId id="634" r:id="rId5"/>
    <p:sldId id="636" r:id="rId6"/>
    <p:sldId id="637" r:id="rId7"/>
    <p:sldId id="638" r:id="rId8"/>
    <p:sldId id="639" r:id="rId9"/>
    <p:sldId id="635" r:id="rId10"/>
    <p:sldId id="660" r:id="rId11"/>
    <p:sldId id="661" r:id="rId12"/>
    <p:sldId id="641" r:id="rId13"/>
    <p:sldId id="640" r:id="rId14"/>
  </p:sldIdLst>
  <p:sldSz cx="9144000" cy="6858000" type="screen4x3"/>
  <p:notesSz cx="6858000" cy="9144000"/>
  <p:custShowLst>
    <p:custShow name="Custom Show 1" id="0">
      <p:sldLst/>
    </p:custShow>
  </p:custShowLst>
  <p:defaultTextStyle>
    <a:defPPr>
      <a:defRPr lang="ar-SA"/>
    </a:defPPr>
    <a:lvl1pPr algn="l" rtl="0" fontAlgn="base">
      <a:spcBef>
        <a:spcPct val="0"/>
      </a:spcBef>
      <a:spcAft>
        <a:spcPct val="0"/>
      </a:spcAft>
      <a:defRPr kern="1200">
        <a:solidFill>
          <a:schemeClr val="tx1"/>
        </a:solidFill>
        <a:latin typeface="Yevida Potens" pitchFamily="50" charset="0"/>
        <a:ea typeface="+mn-ea"/>
        <a:cs typeface="Arial" charset="0"/>
      </a:defRPr>
    </a:lvl1pPr>
    <a:lvl2pPr marL="457200" algn="l" rtl="0" fontAlgn="base">
      <a:spcBef>
        <a:spcPct val="0"/>
      </a:spcBef>
      <a:spcAft>
        <a:spcPct val="0"/>
      </a:spcAft>
      <a:defRPr kern="1200">
        <a:solidFill>
          <a:schemeClr val="tx1"/>
        </a:solidFill>
        <a:latin typeface="Yevida Potens" pitchFamily="50" charset="0"/>
        <a:ea typeface="+mn-ea"/>
        <a:cs typeface="Arial" charset="0"/>
      </a:defRPr>
    </a:lvl2pPr>
    <a:lvl3pPr marL="914400" algn="l" rtl="0" fontAlgn="base">
      <a:spcBef>
        <a:spcPct val="0"/>
      </a:spcBef>
      <a:spcAft>
        <a:spcPct val="0"/>
      </a:spcAft>
      <a:defRPr kern="1200">
        <a:solidFill>
          <a:schemeClr val="tx1"/>
        </a:solidFill>
        <a:latin typeface="Yevida Potens" pitchFamily="50" charset="0"/>
        <a:ea typeface="+mn-ea"/>
        <a:cs typeface="Arial" charset="0"/>
      </a:defRPr>
    </a:lvl3pPr>
    <a:lvl4pPr marL="1371600" algn="l" rtl="0" fontAlgn="base">
      <a:spcBef>
        <a:spcPct val="0"/>
      </a:spcBef>
      <a:spcAft>
        <a:spcPct val="0"/>
      </a:spcAft>
      <a:defRPr kern="1200">
        <a:solidFill>
          <a:schemeClr val="tx1"/>
        </a:solidFill>
        <a:latin typeface="Yevida Potens" pitchFamily="50" charset="0"/>
        <a:ea typeface="+mn-ea"/>
        <a:cs typeface="Arial" charset="0"/>
      </a:defRPr>
    </a:lvl4pPr>
    <a:lvl5pPr marL="1828800" algn="l" rtl="0" fontAlgn="base">
      <a:spcBef>
        <a:spcPct val="0"/>
      </a:spcBef>
      <a:spcAft>
        <a:spcPct val="0"/>
      </a:spcAft>
      <a:defRPr kern="1200">
        <a:solidFill>
          <a:schemeClr val="tx1"/>
        </a:solidFill>
        <a:latin typeface="Yevida Potens" pitchFamily="50" charset="0"/>
        <a:ea typeface="+mn-ea"/>
        <a:cs typeface="Arial" charset="0"/>
      </a:defRPr>
    </a:lvl5pPr>
    <a:lvl6pPr marL="2286000" algn="l" defTabSz="914400" rtl="0" eaLnBrk="1" latinLnBrk="0" hangingPunct="1">
      <a:defRPr kern="1200">
        <a:solidFill>
          <a:schemeClr val="tx1"/>
        </a:solidFill>
        <a:latin typeface="Yevida Potens" pitchFamily="50" charset="0"/>
        <a:ea typeface="+mn-ea"/>
        <a:cs typeface="Arial" charset="0"/>
      </a:defRPr>
    </a:lvl6pPr>
    <a:lvl7pPr marL="2743200" algn="l" defTabSz="914400" rtl="0" eaLnBrk="1" latinLnBrk="0" hangingPunct="1">
      <a:defRPr kern="1200">
        <a:solidFill>
          <a:schemeClr val="tx1"/>
        </a:solidFill>
        <a:latin typeface="Yevida Potens" pitchFamily="50" charset="0"/>
        <a:ea typeface="+mn-ea"/>
        <a:cs typeface="Arial" charset="0"/>
      </a:defRPr>
    </a:lvl7pPr>
    <a:lvl8pPr marL="3200400" algn="l" defTabSz="914400" rtl="0" eaLnBrk="1" latinLnBrk="0" hangingPunct="1">
      <a:defRPr kern="1200">
        <a:solidFill>
          <a:schemeClr val="tx1"/>
        </a:solidFill>
        <a:latin typeface="Yevida Potens" pitchFamily="50" charset="0"/>
        <a:ea typeface="+mn-ea"/>
        <a:cs typeface="Arial" charset="0"/>
      </a:defRPr>
    </a:lvl8pPr>
    <a:lvl9pPr marL="3657600" algn="l" defTabSz="914400" rtl="0" eaLnBrk="1" latinLnBrk="0" hangingPunct="1">
      <a:defRPr kern="1200">
        <a:solidFill>
          <a:schemeClr val="tx1"/>
        </a:solidFill>
        <a:latin typeface="Yevida Potens" pitchFamily="50"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FF"/>
    <a:srgbClr val="FF0066"/>
    <a:srgbClr val="00FF00"/>
    <a:srgbClr val="003300"/>
    <a:srgbClr val="CCFF33"/>
    <a:srgbClr val="CCFFFF"/>
    <a:srgbClr val="FFFF00"/>
    <a:srgbClr val="99FF33"/>
    <a:srgbClr val="CC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7708" autoAdjust="0"/>
    <p:restoredTop sz="91768" autoAdjust="0"/>
  </p:normalViewPr>
  <p:slideViewPr>
    <p:cSldViewPr>
      <p:cViewPr varScale="1">
        <p:scale>
          <a:sx n="70" d="100"/>
          <a:sy n="70" d="100"/>
        </p:scale>
        <p:origin x="1278"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90" y="2764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ahoma" pitchFamily="34" charset="0"/>
                <a:cs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Tahoma" pitchFamily="34" charset="0"/>
                <a:cs typeface="Arial" charset="0"/>
              </a:defRPr>
            </a:lvl1pPr>
          </a:lstStyle>
          <a:p>
            <a:pPr>
              <a:defRPr/>
            </a:pPr>
            <a:fld id="{6BCE8E27-0F12-4DAC-8FA7-278C855D1792}" type="datetimeFigureOut">
              <a:rPr lang="en-US"/>
              <a:pPr>
                <a:defRPr/>
              </a:pPr>
              <a:t>12/24/2025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Tahoma" pitchFamily="34" charset="0"/>
                <a:cs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ahoma" pitchFamily="34" charset="0"/>
                <a:cs typeface="Arial" pitchFamily="34" charset="0"/>
              </a:defRPr>
            </a:lvl1pPr>
          </a:lstStyle>
          <a:p>
            <a:pPr>
              <a:defRPr/>
            </a:pPr>
            <a:fld id="{FD2AE5C0-22B5-4F7D-8F71-B853AD6E02DD}" type="slidenum">
              <a:rPr lang="fa-IR"/>
              <a:pPr>
                <a:defRPr/>
              </a:pPr>
              <a:t>‹#›</a:t>
            </a:fld>
            <a:endParaRPr lang="en-US"/>
          </a:p>
        </p:txBody>
      </p:sp>
    </p:spTree>
    <p:extLst>
      <p:ext uri="{BB962C8B-B14F-4D97-AF65-F5344CB8AC3E}">
        <p14:creationId xmlns:p14="http://schemas.microsoft.com/office/powerpoint/2010/main" val="26770647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ahoma" pitchFamily="34"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ahoma" pitchFamily="34" charset="0"/>
                <a:cs typeface="Arial" charset="0"/>
              </a:defRPr>
            </a:lvl1pPr>
          </a:lstStyle>
          <a:p>
            <a:pPr>
              <a:defRPr/>
            </a:pPr>
            <a:fld id="{388FAC04-7C03-47DE-8E4F-57113C40E3E8}" type="datetimeFigureOut">
              <a:rPr lang="en-US"/>
              <a:pPr>
                <a:defRPr/>
              </a:pPr>
              <a:t>12/24/2025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ahoma" pitchFamily="34"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ahoma" pitchFamily="34" charset="0"/>
                <a:cs typeface="Arial" pitchFamily="34" charset="0"/>
              </a:defRPr>
            </a:lvl1pPr>
          </a:lstStyle>
          <a:p>
            <a:pPr>
              <a:defRPr/>
            </a:pPr>
            <a:fld id="{123F7C63-33D5-47EB-AA0B-0D38866EFE31}" type="slidenum">
              <a:rPr lang="fa-IR"/>
              <a:pPr>
                <a:defRPr/>
              </a:pPr>
              <a:t>‹#›</a:t>
            </a:fld>
            <a:endParaRPr lang="en-US"/>
          </a:p>
        </p:txBody>
      </p:sp>
    </p:spTree>
    <p:extLst>
      <p:ext uri="{BB962C8B-B14F-4D97-AF65-F5344CB8AC3E}">
        <p14:creationId xmlns:p14="http://schemas.microsoft.com/office/powerpoint/2010/main" val="3431381371"/>
      </p:ext>
    </p:extLst>
  </p:cSld>
  <p:clrMap bg1="lt1" tx1="dk1" bg2="lt2" tx2="dk2" accent1="accent1" accent2="accent2" accent3="accent3" accent4="accent4" accent5="accent5" accent6="accent6" hlink="hlink" folHlink="folHlink"/>
  <p:hf hdr="0" ftr="0" dt="0"/>
  <p:notesStyle>
    <a:lvl1pPr algn="r" rtl="1" eaLnBrk="0" fontAlgn="base" hangingPunct="0">
      <a:spcBef>
        <a:spcPct val="30000"/>
      </a:spcBef>
      <a:spcAft>
        <a:spcPct val="0"/>
      </a:spcAft>
      <a:defRPr sz="1200" kern="1200">
        <a:solidFill>
          <a:schemeClr val="tx1"/>
        </a:solidFill>
        <a:latin typeface="+mn-lt"/>
        <a:ea typeface="+mn-ea"/>
        <a:cs typeface="+mn-cs"/>
      </a:defRPr>
    </a:lvl1pPr>
    <a:lvl2pPr marL="457200" algn="r" rtl="1" eaLnBrk="0" fontAlgn="base" hangingPunct="0">
      <a:spcBef>
        <a:spcPct val="30000"/>
      </a:spcBef>
      <a:spcAft>
        <a:spcPct val="0"/>
      </a:spcAft>
      <a:defRPr sz="1200" kern="1200">
        <a:solidFill>
          <a:schemeClr val="tx1"/>
        </a:solidFill>
        <a:latin typeface="+mn-lt"/>
        <a:ea typeface="+mn-ea"/>
        <a:cs typeface="+mn-cs"/>
      </a:defRPr>
    </a:lvl2pPr>
    <a:lvl3pPr marL="914400" algn="r" rtl="1" eaLnBrk="0" fontAlgn="base" hangingPunct="0">
      <a:spcBef>
        <a:spcPct val="30000"/>
      </a:spcBef>
      <a:spcAft>
        <a:spcPct val="0"/>
      </a:spcAft>
      <a:defRPr sz="1200" kern="1200">
        <a:solidFill>
          <a:schemeClr val="tx1"/>
        </a:solidFill>
        <a:latin typeface="+mn-lt"/>
        <a:ea typeface="+mn-ea"/>
        <a:cs typeface="+mn-cs"/>
      </a:defRPr>
    </a:lvl3pPr>
    <a:lvl4pPr marL="1371600" algn="r" rtl="1" eaLnBrk="0" fontAlgn="base" hangingPunct="0">
      <a:spcBef>
        <a:spcPct val="30000"/>
      </a:spcBef>
      <a:spcAft>
        <a:spcPct val="0"/>
      </a:spcAft>
      <a:defRPr sz="1200" kern="1200">
        <a:solidFill>
          <a:schemeClr val="tx1"/>
        </a:solidFill>
        <a:latin typeface="+mn-lt"/>
        <a:ea typeface="+mn-ea"/>
        <a:cs typeface="+mn-cs"/>
      </a:defRPr>
    </a:lvl4pPr>
    <a:lvl5pPr marL="1828800" algn="r" rtl="1"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3175" y="4267200"/>
            <a:ext cx="9140825" cy="2590800"/>
            <a:chOff x="2" y="2688"/>
            <a:chExt cx="5758" cy="1632"/>
          </a:xfrm>
        </p:grpSpPr>
        <p:sp>
          <p:nvSpPr>
            <p:cNvPr id="5" name="Freeform 3"/>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6" name="Group 4"/>
            <p:cNvGrpSpPr>
              <a:grpSpLocks/>
            </p:cNvGrpSpPr>
            <p:nvPr userDrawn="1"/>
          </p:nvGrpSpPr>
          <p:grpSpPr bwMode="auto">
            <a:xfrm>
              <a:off x="3528" y="3715"/>
              <a:ext cx="792" cy="521"/>
              <a:chOff x="3527" y="3715"/>
              <a:chExt cx="792" cy="521"/>
            </a:xfrm>
          </p:grpSpPr>
          <p:sp>
            <p:nvSpPr>
              <p:cNvPr id="57" name="Oval 5"/>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fa-IR">
                  <a:latin typeface="Tahoma" pitchFamily="34" charset="0"/>
                  <a:cs typeface="Arial" pitchFamily="34" charset="0"/>
                </a:endParaRPr>
              </a:p>
            </p:txBody>
          </p:sp>
          <p:sp>
            <p:nvSpPr>
              <p:cNvPr id="58" name="Oval 6"/>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59" name="Oval 7"/>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60" name="Oval 8"/>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61" name="Oval 9"/>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62" name="Freeform 10"/>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63" name="Freeform 11"/>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fa-IR">
                  <a:latin typeface="Tahoma" pitchFamily="34" charset="0"/>
                  <a:cs typeface="Arial" pitchFamily="34" charset="0"/>
                </a:endParaRPr>
              </a:p>
            </p:txBody>
          </p:sp>
          <p:sp>
            <p:nvSpPr>
              <p:cNvPr id="64" name="Freeform 12"/>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65" name="Freeform 13"/>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fa-IR">
                  <a:latin typeface="Tahoma" pitchFamily="34" charset="0"/>
                  <a:cs typeface="Arial" pitchFamily="34" charset="0"/>
                </a:endParaRPr>
              </a:p>
            </p:txBody>
          </p:sp>
          <p:sp>
            <p:nvSpPr>
              <p:cNvPr id="66" name="Freeform 14"/>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67" name="Oval 15"/>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nvGrpSpPr>
            <p:cNvPr id="7" name="Group 16"/>
            <p:cNvGrpSpPr>
              <a:grpSpLocks/>
            </p:cNvGrpSpPr>
            <p:nvPr userDrawn="1"/>
          </p:nvGrpSpPr>
          <p:grpSpPr bwMode="auto">
            <a:xfrm>
              <a:off x="1776" y="3631"/>
              <a:ext cx="1626" cy="683"/>
              <a:chOff x="1776" y="3631"/>
              <a:chExt cx="1626" cy="683"/>
            </a:xfrm>
          </p:grpSpPr>
          <p:sp>
            <p:nvSpPr>
              <p:cNvPr id="39" name="Oval 17"/>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0" name="Oval 18"/>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1" name="Oval 19"/>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2" name="Oval 20"/>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3" name="Oval 21"/>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4" name="Oval 22"/>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5" name="Oval 23"/>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6" name="Oval 24"/>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47" name="Freeform 25"/>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48" name="Freeform 26"/>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fa-IR">
                  <a:latin typeface="Tahoma" pitchFamily="34" charset="0"/>
                  <a:cs typeface="Arial" pitchFamily="34" charset="0"/>
                </a:endParaRPr>
              </a:p>
            </p:txBody>
          </p:sp>
          <p:sp>
            <p:nvSpPr>
              <p:cNvPr id="49" name="Freeform 27"/>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50" name="Freeform 28"/>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51" name="Freeform 29"/>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52" name="Freeform 30"/>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53" name="Freeform 31"/>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54" name="Freeform 32"/>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55" name="Freeform 33"/>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56" name="Freeform 34"/>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grpSp>
        <p:grpSp>
          <p:nvGrpSpPr>
            <p:cNvPr id="8" name="Group 35"/>
            <p:cNvGrpSpPr>
              <a:grpSpLocks/>
            </p:cNvGrpSpPr>
            <p:nvPr userDrawn="1"/>
          </p:nvGrpSpPr>
          <p:grpSpPr bwMode="auto">
            <a:xfrm>
              <a:off x="4128" y="3360"/>
              <a:ext cx="1351" cy="821"/>
              <a:chOff x="4128" y="3360"/>
              <a:chExt cx="1351" cy="821"/>
            </a:xfrm>
          </p:grpSpPr>
          <p:sp>
            <p:nvSpPr>
              <p:cNvPr id="22" name="Freeform 36"/>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3" name="Freeform 37"/>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4" name="Freeform 38"/>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5" name="Freeform 39"/>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6" name="Freeform 40"/>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7" name="Freeform 41"/>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8" name="Freeform 42"/>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9" name="Freeform 43"/>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30" name="Freeform 44"/>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31" name="Freeform 45"/>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32" name="Freeform 46"/>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33" name="Oval 47"/>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4" name="Oval 48"/>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5" name="Oval 49"/>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6" name="Oval 50"/>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7" name="Oval 51"/>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38" name="Oval 52"/>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nvGrpSpPr>
            <p:cNvPr id="9" name="Group 53"/>
            <p:cNvGrpSpPr>
              <a:grpSpLocks/>
            </p:cNvGrpSpPr>
            <p:nvPr userDrawn="1"/>
          </p:nvGrpSpPr>
          <p:grpSpPr bwMode="auto">
            <a:xfrm>
              <a:off x="5280" y="3024"/>
              <a:ext cx="425" cy="258"/>
              <a:chOff x="5280" y="3024"/>
              <a:chExt cx="425" cy="258"/>
            </a:xfrm>
          </p:grpSpPr>
          <p:sp>
            <p:nvSpPr>
              <p:cNvPr id="10" name="Freeform 54"/>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1" name="Freeform 55"/>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2" name="Freeform 56"/>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3" name="Freeform 57"/>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4" name="Freeform 58"/>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5" name="Freeform 59"/>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16" name="Freeform 60"/>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17" name="Group 61"/>
              <p:cNvGrpSpPr>
                <a:grpSpLocks/>
              </p:cNvGrpSpPr>
              <p:nvPr/>
            </p:nvGrpSpPr>
            <p:grpSpPr bwMode="auto">
              <a:xfrm>
                <a:off x="5381" y="3085"/>
                <a:ext cx="227" cy="132"/>
                <a:chOff x="5381" y="3085"/>
                <a:chExt cx="227" cy="132"/>
              </a:xfrm>
            </p:grpSpPr>
            <p:sp>
              <p:nvSpPr>
                <p:cNvPr id="18" name="Oval 62"/>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19" name="Oval 63"/>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0" name="Oval 64"/>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1" name="Oval 65"/>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grpSp>
      <p:sp>
        <p:nvSpPr>
          <p:cNvPr id="228418" name="Rectangle 66"/>
          <p:cNvSpPr>
            <a:spLocks noGrp="1" noChangeArrowheads="1"/>
          </p:cNvSpPr>
          <p:nvPr>
            <p:ph type="ctrTitle" sz="quarter"/>
          </p:nvPr>
        </p:nvSpPr>
        <p:spPr>
          <a:xfrm>
            <a:off x="685800" y="1692275"/>
            <a:ext cx="7772400" cy="1736725"/>
          </a:xfrm>
        </p:spPr>
        <p:txBody>
          <a:bodyPr anchor="b"/>
          <a:lstStyle>
            <a:lvl1pPr>
              <a:defRPr sz="5400"/>
            </a:lvl1pPr>
          </a:lstStyle>
          <a:p>
            <a:r>
              <a:rPr lang="en-US"/>
              <a:t>Click to edit Master title style</a:t>
            </a:r>
          </a:p>
        </p:txBody>
      </p:sp>
      <p:sp>
        <p:nvSpPr>
          <p:cNvPr id="228419" name="Rectangle 67"/>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68" name="Rectangle 68"/>
          <p:cNvSpPr>
            <a:spLocks noGrp="1" noChangeArrowheads="1"/>
          </p:cNvSpPr>
          <p:nvPr>
            <p:ph type="dt" sz="quarter" idx="10"/>
          </p:nvPr>
        </p:nvSpPr>
        <p:spPr>
          <a:xfrm>
            <a:off x="457200" y="6248400"/>
            <a:ext cx="2133600" cy="457200"/>
          </a:xfrm>
        </p:spPr>
        <p:txBody>
          <a:bodyPr/>
          <a:lstStyle>
            <a:lvl1pPr>
              <a:defRPr/>
            </a:lvl1pPr>
          </a:lstStyle>
          <a:p>
            <a:pPr>
              <a:defRPr/>
            </a:pPr>
            <a:fld id="{D4901D00-919C-4D0A-89C7-7517FBA15FCC}" type="datetime1">
              <a:rPr lang="ar-SA"/>
              <a:pPr>
                <a:defRPr/>
              </a:pPr>
              <a:t>05/07/1447</a:t>
            </a:fld>
            <a:endParaRPr lang="en-US"/>
          </a:p>
        </p:txBody>
      </p:sp>
      <p:sp>
        <p:nvSpPr>
          <p:cNvPr id="69" name="Rectangle 69"/>
          <p:cNvSpPr>
            <a:spLocks noGrp="1" noChangeArrowheads="1"/>
          </p:cNvSpPr>
          <p:nvPr>
            <p:ph type="ftr" sz="quarter" idx="11"/>
          </p:nvPr>
        </p:nvSpPr>
        <p:spPr>
          <a:xfrm>
            <a:off x="3124200" y="6248400"/>
            <a:ext cx="2895600" cy="457200"/>
          </a:xfrm>
        </p:spPr>
        <p:txBody>
          <a:bodyPr/>
          <a:lstStyle>
            <a:lvl1pPr>
              <a:defRPr/>
            </a:lvl1pPr>
          </a:lstStyle>
          <a:p>
            <a:pPr>
              <a:defRPr/>
            </a:pPr>
            <a:endParaRPr lang="en-US"/>
          </a:p>
        </p:txBody>
      </p:sp>
      <p:sp>
        <p:nvSpPr>
          <p:cNvPr id="70" name="Rectangle 70"/>
          <p:cNvSpPr>
            <a:spLocks noGrp="1" noChangeArrowheads="1"/>
          </p:cNvSpPr>
          <p:nvPr>
            <p:ph type="sldNum" sz="quarter" idx="12"/>
          </p:nvPr>
        </p:nvSpPr>
        <p:spPr>
          <a:xfrm>
            <a:off x="6553200" y="6248400"/>
            <a:ext cx="2133600" cy="457200"/>
          </a:xfrm>
        </p:spPr>
        <p:txBody>
          <a:bodyPr/>
          <a:lstStyle>
            <a:lvl1pPr>
              <a:defRPr/>
            </a:lvl1pPr>
          </a:lstStyle>
          <a:p>
            <a:pPr>
              <a:defRPr/>
            </a:pPr>
            <a:fld id="{11D555E2-0C69-4EED-B42F-29EC53F2C650}" type="slidenum">
              <a:rPr lang="fa-IR"/>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69"/>
          <p:cNvSpPr>
            <a:spLocks noGrp="1" noChangeArrowheads="1"/>
          </p:cNvSpPr>
          <p:nvPr>
            <p:ph type="dt" sz="half" idx="10"/>
          </p:nvPr>
        </p:nvSpPr>
        <p:spPr>
          <a:ln/>
        </p:spPr>
        <p:txBody>
          <a:bodyPr/>
          <a:lstStyle>
            <a:lvl1pPr>
              <a:defRPr/>
            </a:lvl1pPr>
          </a:lstStyle>
          <a:p>
            <a:pPr>
              <a:defRPr/>
            </a:pPr>
            <a:fld id="{549CA554-C535-4C93-9E96-2267F2D1C652}" type="datetime1">
              <a:rPr lang="ar-SA"/>
              <a:pPr>
                <a:defRPr/>
              </a:pPr>
              <a:t>05/07/1447</a:t>
            </a:fld>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8522E833-4E01-4C6D-9889-11A5768DD3B9}" type="slidenum">
              <a:rPr lang="fa-IR"/>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48350"/>
          </a:xfrm>
        </p:spPr>
        <p:txBody>
          <a:bodyPr vert="eaVert"/>
          <a:lstStyle/>
          <a:p>
            <a:r>
              <a:rPr lang="en-US"/>
              <a:t>Click to edit Master title style</a:t>
            </a:r>
            <a:endParaRPr lang="fa-IR"/>
          </a:p>
        </p:txBody>
      </p:sp>
      <p:sp>
        <p:nvSpPr>
          <p:cNvPr id="3" name="Vertical Text Placeholder 2"/>
          <p:cNvSpPr>
            <a:spLocks noGrp="1"/>
          </p:cNvSpPr>
          <p:nvPr>
            <p:ph type="body" orient="vert" idx="1"/>
          </p:nvPr>
        </p:nvSpPr>
        <p:spPr>
          <a:xfrm>
            <a:off x="457200" y="277813"/>
            <a:ext cx="6019800" cy="58483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69"/>
          <p:cNvSpPr>
            <a:spLocks noGrp="1" noChangeArrowheads="1"/>
          </p:cNvSpPr>
          <p:nvPr>
            <p:ph type="dt" sz="half" idx="10"/>
          </p:nvPr>
        </p:nvSpPr>
        <p:spPr>
          <a:ln/>
        </p:spPr>
        <p:txBody>
          <a:bodyPr/>
          <a:lstStyle>
            <a:lvl1pPr>
              <a:defRPr/>
            </a:lvl1pPr>
          </a:lstStyle>
          <a:p>
            <a:pPr>
              <a:defRPr/>
            </a:pPr>
            <a:fld id="{E85A63B8-0594-457C-A488-89D53F0F1553}" type="datetime1">
              <a:rPr lang="ar-SA"/>
              <a:pPr>
                <a:defRPr/>
              </a:pPr>
              <a:t>05/07/1447</a:t>
            </a:fld>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E306A88E-BC62-4768-9DBB-6ACF3799925F}" type="slidenum">
              <a:rPr lang="fa-IR"/>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Rectangle 69"/>
          <p:cNvSpPr>
            <a:spLocks noGrp="1" noChangeArrowheads="1"/>
          </p:cNvSpPr>
          <p:nvPr>
            <p:ph type="dt" sz="half" idx="10"/>
          </p:nvPr>
        </p:nvSpPr>
        <p:spPr>
          <a:ln/>
        </p:spPr>
        <p:txBody>
          <a:bodyPr/>
          <a:lstStyle>
            <a:lvl1pPr>
              <a:defRPr/>
            </a:lvl1pPr>
          </a:lstStyle>
          <a:p>
            <a:pPr>
              <a:defRPr/>
            </a:pPr>
            <a:fld id="{94138D1A-C062-4536-8678-B0236998312D}" type="datetime1">
              <a:rPr lang="ar-SA"/>
              <a:pPr>
                <a:defRPr/>
              </a:pPr>
              <a:t>05/07/1447</a:t>
            </a:fld>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ADA6A4CA-7587-4E79-B547-DEE7ECA4510B}" type="slidenum">
              <a:rPr lang="fa-IR"/>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fa-I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69"/>
          <p:cNvSpPr>
            <a:spLocks noGrp="1" noChangeArrowheads="1"/>
          </p:cNvSpPr>
          <p:nvPr>
            <p:ph type="dt" sz="half" idx="10"/>
          </p:nvPr>
        </p:nvSpPr>
        <p:spPr>
          <a:ln/>
        </p:spPr>
        <p:txBody>
          <a:bodyPr/>
          <a:lstStyle>
            <a:lvl1pPr>
              <a:defRPr/>
            </a:lvl1pPr>
          </a:lstStyle>
          <a:p>
            <a:pPr>
              <a:defRPr/>
            </a:pPr>
            <a:fld id="{01DE79A6-FABB-44EE-91EC-8EB0CCB0887C}" type="datetime1">
              <a:rPr lang="ar-SA"/>
              <a:pPr>
                <a:defRPr/>
              </a:pPr>
              <a:t>05/07/1447</a:t>
            </a:fld>
            <a:endParaRPr lang="en-US"/>
          </a:p>
        </p:txBody>
      </p:sp>
      <p:sp>
        <p:nvSpPr>
          <p:cNvPr id="5" name="Rectangle 70"/>
          <p:cNvSpPr>
            <a:spLocks noGrp="1" noChangeArrowheads="1"/>
          </p:cNvSpPr>
          <p:nvPr>
            <p:ph type="ftr" sz="quarter" idx="11"/>
          </p:nvPr>
        </p:nvSpPr>
        <p:spPr>
          <a:ln/>
        </p:spPr>
        <p:txBody>
          <a:bodyPr/>
          <a:lstStyle>
            <a:lvl1pPr>
              <a:defRPr/>
            </a:lvl1pPr>
          </a:lstStyle>
          <a:p>
            <a:pPr>
              <a:defRPr/>
            </a:pPr>
            <a:endParaRPr lang="en-US"/>
          </a:p>
        </p:txBody>
      </p:sp>
      <p:sp>
        <p:nvSpPr>
          <p:cNvPr id="6" name="Rectangle 71"/>
          <p:cNvSpPr>
            <a:spLocks noGrp="1" noChangeArrowheads="1"/>
          </p:cNvSpPr>
          <p:nvPr>
            <p:ph type="sldNum" sz="quarter" idx="12"/>
          </p:nvPr>
        </p:nvSpPr>
        <p:spPr>
          <a:ln/>
        </p:spPr>
        <p:txBody>
          <a:bodyPr/>
          <a:lstStyle>
            <a:lvl1pPr>
              <a:defRPr/>
            </a:lvl1pPr>
          </a:lstStyle>
          <a:p>
            <a:pPr>
              <a:defRPr/>
            </a:pPr>
            <a:fld id="{4CCBE6CB-57F2-4A90-8B76-3E6FC77B7C77}" type="slidenum">
              <a:rPr lang="fa-IR"/>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Rectangle 69"/>
          <p:cNvSpPr>
            <a:spLocks noGrp="1" noChangeArrowheads="1"/>
          </p:cNvSpPr>
          <p:nvPr>
            <p:ph type="dt" sz="half" idx="10"/>
          </p:nvPr>
        </p:nvSpPr>
        <p:spPr>
          <a:ln/>
        </p:spPr>
        <p:txBody>
          <a:bodyPr/>
          <a:lstStyle>
            <a:lvl1pPr>
              <a:defRPr/>
            </a:lvl1pPr>
          </a:lstStyle>
          <a:p>
            <a:pPr>
              <a:defRPr/>
            </a:pPr>
            <a:fld id="{E2E411CA-266D-44FF-A56F-CB91D6DDF531}" type="datetime1">
              <a:rPr lang="ar-SA"/>
              <a:pPr>
                <a:defRPr/>
              </a:pPr>
              <a:t>05/07/1447</a:t>
            </a:fld>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55FE7934-95FC-476D-94BA-48903CCAE8E7}" type="slidenum">
              <a:rPr lang="fa-IR"/>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fa-I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7" name="Rectangle 69"/>
          <p:cNvSpPr>
            <a:spLocks noGrp="1" noChangeArrowheads="1"/>
          </p:cNvSpPr>
          <p:nvPr>
            <p:ph type="dt" sz="half" idx="10"/>
          </p:nvPr>
        </p:nvSpPr>
        <p:spPr>
          <a:ln/>
        </p:spPr>
        <p:txBody>
          <a:bodyPr/>
          <a:lstStyle>
            <a:lvl1pPr>
              <a:defRPr/>
            </a:lvl1pPr>
          </a:lstStyle>
          <a:p>
            <a:pPr>
              <a:defRPr/>
            </a:pPr>
            <a:fld id="{45C6D505-0015-455A-B55C-54C7AAB1A82E}" type="datetime1">
              <a:rPr lang="ar-SA"/>
              <a:pPr>
                <a:defRPr/>
              </a:pPr>
              <a:t>05/07/1447</a:t>
            </a:fld>
            <a:endParaRPr lang="en-US"/>
          </a:p>
        </p:txBody>
      </p:sp>
      <p:sp>
        <p:nvSpPr>
          <p:cNvPr id="8" name="Rectangle 70"/>
          <p:cNvSpPr>
            <a:spLocks noGrp="1" noChangeArrowheads="1"/>
          </p:cNvSpPr>
          <p:nvPr>
            <p:ph type="ftr" sz="quarter" idx="11"/>
          </p:nvPr>
        </p:nvSpPr>
        <p:spPr>
          <a:ln/>
        </p:spPr>
        <p:txBody>
          <a:bodyPr/>
          <a:lstStyle>
            <a:lvl1pPr>
              <a:defRPr/>
            </a:lvl1pPr>
          </a:lstStyle>
          <a:p>
            <a:pPr>
              <a:defRPr/>
            </a:pPr>
            <a:endParaRPr lang="en-US"/>
          </a:p>
        </p:txBody>
      </p:sp>
      <p:sp>
        <p:nvSpPr>
          <p:cNvPr id="9" name="Rectangle 71"/>
          <p:cNvSpPr>
            <a:spLocks noGrp="1" noChangeArrowheads="1"/>
          </p:cNvSpPr>
          <p:nvPr>
            <p:ph type="sldNum" sz="quarter" idx="12"/>
          </p:nvPr>
        </p:nvSpPr>
        <p:spPr>
          <a:ln/>
        </p:spPr>
        <p:txBody>
          <a:bodyPr/>
          <a:lstStyle>
            <a:lvl1pPr>
              <a:defRPr/>
            </a:lvl1pPr>
          </a:lstStyle>
          <a:p>
            <a:pPr>
              <a:defRPr/>
            </a:pPr>
            <a:fld id="{5C18F6CD-40FE-4B1C-AE1F-72647B27F434}" type="slidenum">
              <a:rPr lang="fa-IR"/>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a-IR"/>
          </a:p>
        </p:txBody>
      </p:sp>
      <p:sp>
        <p:nvSpPr>
          <p:cNvPr id="3" name="Rectangle 69"/>
          <p:cNvSpPr>
            <a:spLocks noGrp="1" noChangeArrowheads="1"/>
          </p:cNvSpPr>
          <p:nvPr>
            <p:ph type="dt" sz="half" idx="10"/>
          </p:nvPr>
        </p:nvSpPr>
        <p:spPr>
          <a:ln/>
        </p:spPr>
        <p:txBody>
          <a:bodyPr/>
          <a:lstStyle>
            <a:lvl1pPr>
              <a:defRPr/>
            </a:lvl1pPr>
          </a:lstStyle>
          <a:p>
            <a:pPr>
              <a:defRPr/>
            </a:pPr>
            <a:fld id="{5DFDCBCE-0DAD-4801-A138-B52D3AFB3657}" type="datetime1">
              <a:rPr lang="ar-SA"/>
              <a:pPr>
                <a:defRPr/>
              </a:pPr>
              <a:t>05/07/1447</a:t>
            </a:fld>
            <a:endParaRPr lang="en-US"/>
          </a:p>
        </p:txBody>
      </p:sp>
      <p:sp>
        <p:nvSpPr>
          <p:cNvPr id="4" name="Rectangle 70"/>
          <p:cNvSpPr>
            <a:spLocks noGrp="1" noChangeArrowheads="1"/>
          </p:cNvSpPr>
          <p:nvPr>
            <p:ph type="ftr" sz="quarter" idx="11"/>
          </p:nvPr>
        </p:nvSpPr>
        <p:spPr>
          <a:ln/>
        </p:spPr>
        <p:txBody>
          <a:bodyPr/>
          <a:lstStyle>
            <a:lvl1pPr>
              <a:defRPr/>
            </a:lvl1pPr>
          </a:lstStyle>
          <a:p>
            <a:pPr>
              <a:defRPr/>
            </a:pPr>
            <a:endParaRPr lang="en-US"/>
          </a:p>
        </p:txBody>
      </p:sp>
      <p:sp>
        <p:nvSpPr>
          <p:cNvPr id="5" name="Rectangle 71"/>
          <p:cNvSpPr>
            <a:spLocks noGrp="1" noChangeArrowheads="1"/>
          </p:cNvSpPr>
          <p:nvPr>
            <p:ph type="sldNum" sz="quarter" idx="12"/>
          </p:nvPr>
        </p:nvSpPr>
        <p:spPr>
          <a:ln/>
        </p:spPr>
        <p:txBody>
          <a:bodyPr/>
          <a:lstStyle>
            <a:lvl1pPr>
              <a:defRPr/>
            </a:lvl1pPr>
          </a:lstStyle>
          <a:p>
            <a:pPr>
              <a:defRPr/>
            </a:pPr>
            <a:fld id="{5ADED955-8468-42C4-AE65-7ED4AEDA9566}" type="slidenum">
              <a:rPr lang="fa-IR"/>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9"/>
          <p:cNvSpPr>
            <a:spLocks noGrp="1" noChangeArrowheads="1"/>
          </p:cNvSpPr>
          <p:nvPr>
            <p:ph type="dt" sz="half" idx="10"/>
          </p:nvPr>
        </p:nvSpPr>
        <p:spPr>
          <a:ln/>
        </p:spPr>
        <p:txBody>
          <a:bodyPr/>
          <a:lstStyle>
            <a:lvl1pPr>
              <a:defRPr/>
            </a:lvl1pPr>
          </a:lstStyle>
          <a:p>
            <a:pPr>
              <a:defRPr/>
            </a:pPr>
            <a:fld id="{B0C85451-2DD3-4EEE-962C-EFEF55AE43FB}" type="datetime1">
              <a:rPr lang="ar-SA"/>
              <a:pPr>
                <a:defRPr/>
              </a:pPr>
              <a:t>05/07/1447</a:t>
            </a:fld>
            <a:endParaRPr lang="en-US"/>
          </a:p>
        </p:txBody>
      </p:sp>
      <p:sp>
        <p:nvSpPr>
          <p:cNvPr id="3" name="Rectangle 70"/>
          <p:cNvSpPr>
            <a:spLocks noGrp="1" noChangeArrowheads="1"/>
          </p:cNvSpPr>
          <p:nvPr>
            <p:ph type="ftr" sz="quarter" idx="11"/>
          </p:nvPr>
        </p:nvSpPr>
        <p:spPr>
          <a:ln/>
        </p:spPr>
        <p:txBody>
          <a:bodyPr/>
          <a:lstStyle>
            <a:lvl1pPr>
              <a:defRPr/>
            </a:lvl1pPr>
          </a:lstStyle>
          <a:p>
            <a:pPr>
              <a:defRPr/>
            </a:pPr>
            <a:endParaRPr lang="en-US"/>
          </a:p>
        </p:txBody>
      </p:sp>
      <p:sp>
        <p:nvSpPr>
          <p:cNvPr id="4" name="Rectangle 71"/>
          <p:cNvSpPr>
            <a:spLocks noGrp="1" noChangeArrowheads="1"/>
          </p:cNvSpPr>
          <p:nvPr>
            <p:ph type="sldNum" sz="quarter" idx="12"/>
          </p:nvPr>
        </p:nvSpPr>
        <p:spPr>
          <a:ln/>
        </p:spPr>
        <p:txBody>
          <a:bodyPr/>
          <a:lstStyle>
            <a:lvl1pPr>
              <a:defRPr/>
            </a:lvl1pPr>
          </a:lstStyle>
          <a:p>
            <a:pPr>
              <a:defRPr/>
            </a:pPr>
            <a:fld id="{BE24F1EA-E33D-466E-8658-9604D1519210}" type="slidenum">
              <a:rPr lang="fa-IR"/>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fa-I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a-I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fld id="{CC4726FA-DD36-467D-BB23-6B2CAB88D8B4}" type="datetime1">
              <a:rPr lang="ar-SA"/>
              <a:pPr>
                <a:defRPr/>
              </a:pPr>
              <a:t>05/07/1447</a:t>
            </a:fld>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FA104F85-658C-4EBD-9880-2F7622B70FD2}" type="slidenum">
              <a:rPr lang="fa-IR"/>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fa-I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a-IR"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69"/>
          <p:cNvSpPr>
            <a:spLocks noGrp="1" noChangeArrowheads="1"/>
          </p:cNvSpPr>
          <p:nvPr>
            <p:ph type="dt" sz="half" idx="10"/>
          </p:nvPr>
        </p:nvSpPr>
        <p:spPr>
          <a:ln/>
        </p:spPr>
        <p:txBody>
          <a:bodyPr/>
          <a:lstStyle>
            <a:lvl1pPr>
              <a:defRPr/>
            </a:lvl1pPr>
          </a:lstStyle>
          <a:p>
            <a:pPr>
              <a:defRPr/>
            </a:pPr>
            <a:fld id="{40981E0A-6C58-466E-811F-03FDAC31DC37}" type="datetime1">
              <a:rPr lang="ar-SA"/>
              <a:pPr>
                <a:defRPr/>
              </a:pPr>
              <a:t>05/07/1447</a:t>
            </a:fld>
            <a:endParaRPr lang="en-US"/>
          </a:p>
        </p:txBody>
      </p:sp>
      <p:sp>
        <p:nvSpPr>
          <p:cNvPr id="6" name="Rectangle 70"/>
          <p:cNvSpPr>
            <a:spLocks noGrp="1" noChangeArrowheads="1"/>
          </p:cNvSpPr>
          <p:nvPr>
            <p:ph type="ftr" sz="quarter" idx="11"/>
          </p:nvPr>
        </p:nvSpPr>
        <p:spPr>
          <a:ln/>
        </p:spPr>
        <p:txBody>
          <a:bodyPr/>
          <a:lstStyle>
            <a:lvl1pPr>
              <a:defRPr/>
            </a:lvl1pPr>
          </a:lstStyle>
          <a:p>
            <a:pPr>
              <a:defRPr/>
            </a:pPr>
            <a:endParaRPr lang="en-US"/>
          </a:p>
        </p:txBody>
      </p:sp>
      <p:sp>
        <p:nvSpPr>
          <p:cNvPr id="7" name="Rectangle 71"/>
          <p:cNvSpPr>
            <a:spLocks noGrp="1" noChangeArrowheads="1"/>
          </p:cNvSpPr>
          <p:nvPr>
            <p:ph type="sldNum" sz="quarter" idx="12"/>
          </p:nvPr>
        </p:nvSpPr>
        <p:spPr>
          <a:ln/>
        </p:spPr>
        <p:txBody>
          <a:bodyPr/>
          <a:lstStyle>
            <a:lvl1pPr>
              <a:defRPr/>
            </a:lvl1pPr>
          </a:lstStyle>
          <a:p>
            <a:pPr>
              <a:defRPr/>
            </a:pPr>
            <a:fld id="{BF82C9DF-8263-4E9F-9F94-8856F9E6D363}" type="slidenum">
              <a:rPr lang="fa-IR"/>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Freeform 2"/>
          <p:cNvSpPr>
            <a:spLocks/>
          </p:cNvSpPr>
          <p:nvPr/>
        </p:nvSpPr>
        <p:spPr bwMode="hidden">
          <a:xfrm>
            <a:off x="6627813" y="6429375"/>
            <a:ext cx="285750" cy="209550"/>
          </a:xfrm>
          <a:custGeom>
            <a:avLst/>
            <a:gdLst/>
            <a:ahLst/>
            <a:cxnLst>
              <a:cxn ang="0">
                <a:pos x="0" y="132"/>
              </a:cxn>
              <a:cxn ang="0">
                <a:pos x="29" y="132"/>
              </a:cxn>
              <a:cxn ang="0">
                <a:pos x="77" y="108"/>
              </a:cxn>
              <a:cxn ang="0">
                <a:pos x="119" y="78"/>
              </a:cxn>
              <a:cxn ang="0">
                <a:pos x="155" y="48"/>
              </a:cxn>
              <a:cxn ang="0">
                <a:pos x="179" y="12"/>
              </a:cxn>
              <a:cxn ang="0">
                <a:pos x="173" y="6"/>
              </a:cxn>
              <a:cxn ang="0">
                <a:pos x="167" y="0"/>
              </a:cxn>
              <a:cxn ang="0">
                <a:pos x="137" y="42"/>
              </a:cxn>
              <a:cxn ang="0">
                <a:pos x="101" y="78"/>
              </a:cxn>
              <a:cxn ang="0">
                <a:pos x="53" y="108"/>
              </a:cxn>
              <a:cxn ang="0">
                <a:pos x="0" y="132"/>
              </a:cxn>
              <a:cxn ang="0">
                <a:pos x="0" y="132"/>
              </a:cxn>
            </a:cxnLst>
            <a:rect l="0" t="0" r="r" b="b"/>
            <a:pathLst>
              <a:path w="179" h="132">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rotWithShape="0">
            <a:gsLst>
              <a:gs pos="0">
                <a:schemeClr val="accent2"/>
              </a:gs>
              <a:gs pos="100000">
                <a:schemeClr val="accent2">
                  <a:gamma/>
                  <a:shade val="87843"/>
                  <a:invGamma/>
                </a:schemeClr>
              </a:gs>
            </a:gsLst>
            <a:lin ang="189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1027" name="Group 3"/>
          <p:cNvGrpSpPr>
            <a:grpSpLocks/>
          </p:cNvGrpSpPr>
          <p:nvPr/>
        </p:nvGrpSpPr>
        <p:grpSpPr bwMode="auto">
          <a:xfrm>
            <a:off x="3175" y="4267200"/>
            <a:ext cx="9140825" cy="2590800"/>
            <a:chOff x="2" y="2688"/>
            <a:chExt cx="5758" cy="1632"/>
          </a:xfrm>
        </p:grpSpPr>
        <p:sp>
          <p:nvSpPr>
            <p:cNvPr id="227332" name="Freeform 4"/>
            <p:cNvSpPr>
              <a:spLocks/>
            </p:cNvSpPr>
            <p:nvPr/>
          </p:nvSpPr>
          <p:spPr bwMode="hidden">
            <a:xfrm>
              <a:off x="2" y="2688"/>
              <a:ext cx="5758" cy="1632"/>
            </a:xfrm>
            <a:custGeom>
              <a:avLst/>
              <a:gdLst/>
              <a:ahLst/>
              <a:cxnLst>
                <a:cxn ang="0">
                  <a:pos x="5740" y="4316"/>
                </a:cxn>
                <a:cxn ang="0">
                  <a:pos x="0" y="4316"/>
                </a:cxn>
                <a:cxn ang="0">
                  <a:pos x="0" y="0"/>
                </a:cxn>
                <a:cxn ang="0">
                  <a:pos x="5740" y="0"/>
                </a:cxn>
                <a:cxn ang="0">
                  <a:pos x="5740" y="4316"/>
                </a:cxn>
                <a:cxn ang="0">
                  <a:pos x="5740" y="4316"/>
                </a:cxn>
              </a:cxnLst>
              <a:rect l="0" t="0" r="r" b="b"/>
              <a:pathLst>
                <a:path w="5740" h="4316">
                  <a:moveTo>
                    <a:pt x="5740" y="4316"/>
                  </a:moveTo>
                  <a:lnTo>
                    <a:pt x="0" y="4316"/>
                  </a:lnTo>
                  <a:lnTo>
                    <a:pt x="0" y="0"/>
                  </a:lnTo>
                  <a:lnTo>
                    <a:pt x="5740" y="0"/>
                  </a:lnTo>
                  <a:lnTo>
                    <a:pt x="5740" y="4316"/>
                  </a:lnTo>
                  <a:lnTo>
                    <a:pt x="5740" y="431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1034" name="Group 5"/>
            <p:cNvGrpSpPr>
              <a:grpSpLocks/>
            </p:cNvGrpSpPr>
            <p:nvPr userDrawn="1"/>
          </p:nvGrpSpPr>
          <p:grpSpPr bwMode="auto">
            <a:xfrm>
              <a:off x="3528" y="3715"/>
              <a:ext cx="792" cy="521"/>
              <a:chOff x="3527" y="3715"/>
              <a:chExt cx="792" cy="521"/>
            </a:xfrm>
          </p:grpSpPr>
          <p:sp>
            <p:nvSpPr>
              <p:cNvPr id="227334" name="Oval 6"/>
              <p:cNvSpPr>
                <a:spLocks noChangeArrowheads="1"/>
              </p:cNvSpPr>
              <p:nvPr/>
            </p:nvSpPr>
            <p:spPr bwMode="hidden">
              <a:xfrm>
                <a:off x="3686" y="3810"/>
                <a:ext cx="532" cy="327"/>
              </a:xfrm>
              <a:prstGeom prst="ellipse">
                <a:avLst/>
              </a:prstGeom>
              <a:gradFill rotWithShape="0">
                <a:gsLst>
                  <a:gs pos="0">
                    <a:schemeClr val="accent2"/>
                  </a:gs>
                  <a:gs pos="100000">
                    <a:schemeClr val="accent2">
                      <a:gamma/>
                      <a:shade val="90980"/>
                      <a:invGamma/>
                    </a:schemeClr>
                  </a:gs>
                </a:gsLst>
                <a:path path="shape">
                  <a:fillToRect l="50000" t="50000" r="50000" b="50000"/>
                </a:path>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5" name="Oval 7"/>
              <p:cNvSpPr>
                <a:spLocks noChangeArrowheads="1"/>
              </p:cNvSpPr>
              <p:nvPr/>
            </p:nvSpPr>
            <p:spPr bwMode="hidden">
              <a:xfrm>
                <a:off x="3726" y="3840"/>
                <a:ext cx="452" cy="275"/>
              </a:xfrm>
              <a:prstGeom prst="ellipse">
                <a:avLst/>
              </a:prstGeom>
              <a:gradFill rotWithShape="0">
                <a:gsLst>
                  <a:gs pos="0">
                    <a:schemeClr val="accent2">
                      <a:gamma/>
                      <a:shade val="90980"/>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6" name="Oval 8"/>
              <p:cNvSpPr>
                <a:spLocks noChangeArrowheads="1"/>
              </p:cNvSpPr>
              <p:nvPr/>
            </p:nvSpPr>
            <p:spPr bwMode="hidden">
              <a:xfrm>
                <a:off x="3782" y="3872"/>
                <a:ext cx="344" cy="2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7" name="Oval 9"/>
              <p:cNvSpPr>
                <a:spLocks noChangeArrowheads="1"/>
              </p:cNvSpPr>
              <p:nvPr/>
            </p:nvSpPr>
            <p:spPr bwMode="hidden">
              <a:xfrm>
                <a:off x="3822" y="3896"/>
                <a:ext cx="262" cy="159"/>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8" name="Oval 10"/>
              <p:cNvSpPr>
                <a:spLocks noChangeArrowheads="1"/>
              </p:cNvSpPr>
              <p:nvPr/>
            </p:nvSpPr>
            <p:spPr bwMode="hidden">
              <a:xfrm>
                <a:off x="3856" y="3922"/>
                <a:ext cx="192" cy="107"/>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39" name="Freeform 11"/>
              <p:cNvSpPr>
                <a:spLocks/>
              </p:cNvSpPr>
              <p:nvPr/>
            </p:nvSpPr>
            <p:spPr bwMode="hidden">
              <a:xfrm>
                <a:off x="3575" y="3715"/>
                <a:ext cx="383" cy="161"/>
              </a:xfrm>
              <a:custGeom>
                <a:avLst/>
                <a:gdLst/>
                <a:ahLst/>
                <a:cxnLst>
                  <a:cxn ang="0">
                    <a:pos x="376" y="12"/>
                  </a:cxn>
                  <a:cxn ang="0">
                    <a:pos x="257" y="24"/>
                  </a:cxn>
                  <a:cxn ang="0">
                    <a:pos x="149" y="54"/>
                  </a:cxn>
                  <a:cxn ang="0">
                    <a:pos x="101" y="77"/>
                  </a:cxn>
                  <a:cxn ang="0">
                    <a:pos x="59" y="101"/>
                  </a:cxn>
                  <a:cxn ang="0">
                    <a:pos x="24" y="131"/>
                  </a:cxn>
                  <a:cxn ang="0">
                    <a:pos x="0" y="161"/>
                  </a:cxn>
                  <a:cxn ang="0">
                    <a:pos x="0" y="137"/>
                  </a:cxn>
                  <a:cxn ang="0">
                    <a:pos x="29" y="107"/>
                  </a:cxn>
                  <a:cxn ang="0">
                    <a:pos x="65" y="83"/>
                  </a:cxn>
                  <a:cxn ang="0">
                    <a:pos x="155" y="36"/>
                  </a:cxn>
                  <a:cxn ang="0">
                    <a:pos x="257" y="12"/>
                  </a:cxn>
                  <a:cxn ang="0">
                    <a:pos x="376" y="0"/>
                  </a:cxn>
                  <a:cxn ang="0">
                    <a:pos x="376" y="0"/>
                  </a:cxn>
                  <a:cxn ang="0">
                    <a:pos x="382" y="0"/>
                  </a:cxn>
                  <a:cxn ang="0">
                    <a:pos x="382" y="12"/>
                  </a:cxn>
                  <a:cxn ang="0">
                    <a:pos x="376" y="12"/>
                  </a:cxn>
                  <a:cxn ang="0">
                    <a:pos x="376" y="12"/>
                  </a:cxn>
                  <a:cxn ang="0">
                    <a:pos x="376" y="12"/>
                  </a:cxn>
                </a:cxnLst>
                <a:rect l="0" t="0" r="r" b="b"/>
                <a:pathLst>
                  <a:path w="382" h="161">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rotWithShape="0">
                <a:gsLst>
                  <a:gs pos="0">
                    <a:schemeClr val="accent2">
                      <a:gamma/>
                      <a:shade val="94118"/>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40" name="Freeform 12"/>
              <p:cNvSpPr>
                <a:spLocks/>
              </p:cNvSpPr>
              <p:nvPr/>
            </p:nvSpPr>
            <p:spPr bwMode="hidden">
              <a:xfrm>
                <a:off x="3695" y="4170"/>
                <a:ext cx="444" cy="66"/>
              </a:xfrm>
              <a:custGeom>
                <a:avLst/>
                <a:gdLst/>
                <a:ahLst/>
                <a:cxnLst>
                  <a:cxn ang="0">
                    <a:pos x="257" y="54"/>
                  </a:cxn>
                  <a:cxn ang="0">
                    <a:pos x="353" y="48"/>
                  </a:cxn>
                  <a:cxn ang="0">
                    <a:pos x="443" y="24"/>
                  </a:cxn>
                  <a:cxn ang="0">
                    <a:pos x="443" y="36"/>
                  </a:cxn>
                  <a:cxn ang="0">
                    <a:pos x="353" y="60"/>
                  </a:cxn>
                  <a:cxn ang="0">
                    <a:pos x="257" y="66"/>
                  </a:cxn>
                  <a:cxn ang="0">
                    <a:pos x="186" y="60"/>
                  </a:cxn>
                  <a:cxn ang="0">
                    <a:pos x="120" y="48"/>
                  </a:cxn>
                  <a:cxn ang="0">
                    <a:pos x="60" y="36"/>
                  </a:cxn>
                  <a:cxn ang="0">
                    <a:pos x="0" y="12"/>
                  </a:cxn>
                  <a:cxn ang="0">
                    <a:pos x="0" y="0"/>
                  </a:cxn>
                  <a:cxn ang="0">
                    <a:pos x="54" y="24"/>
                  </a:cxn>
                  <a:cxn ang="0">
                    <a:pos x="120" y="36"/>
                  </a:cxn>
                  <a:cxn ang="0">
                    <a:pos x="186" y="48"/>
                  </a:cxn>
                  <a:cxn ang="0">
                    <a:pos x="257" y="54"/>
                  </a:cxn>
                  <a:cxn ang="0">
                    <a:pos x="257" y="54"/>
                  </a:cxn>
                </a:cxnLst>
                <a:rect l="0" t="0" r="r" b="b"/>
                <a:pathLst>
                  <a:path w="443" h="66">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rotWithShape="0">
                <a:gsLst>
                  <a:gs pos="0">
                    <a:schemeClr val="accent2">
                      <a:gamma/>
                      <a:shade val="84706"/>
                      <a:invGamma/>
                    </a:schemeClr>
                  </a:gs>
                  <a:gs pos="100000">
                    <a:schemeClr val="accent2"/>
                  </a:gs>
                </a:gsLst>
                <a:lin ang="189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41" name="Freeform 13"/>
              <p:cNvSpPr>
                <a:spLocks/>
              </p:cNvSpPr>
              <p:nvPr/>
            </p:nvSpPr>
            <p:spPr bwMode="hidden">
              <a:xfrm>
                <a:off x="3527" y="3906"/>
                <a:ext cx="89" cy="216"/>
              </a:xfrm>
              <a:custGeom>
                <a:avLst/>
                <a:gdLst/>
                <a:ahLst/>
                <a:cxnLst>
                  <a:cxn ang="0">
                    <a:pos x="12" y="66"/>
                  </a:cxn>
                  <a:cxn ang="0">
                    <a:pos x="18" y="108"/>
                  </a:cxn>
                  <a:cxn ang="0">
                    <a:pos x="36" y="144"/>
                  </a:cxn>
                  <a:cxn ang="0">
                    <a:pos x="60" y="180"/>
                  </a:cxn>
                  <a:cxn ang="0">
                    <a:pos x="89" y="216"/>
                  </a:cxn>
                  <a:cxn ang="0">
                    <a:pos x="72" y="216"/>
                  </a:cxn>
                  <a:cxn ang="0">
                    <a:pos x="42" y="180"/>
                  </a:cxn>
                  <a:cxn ang="0">
                    <a:pos x="18" y="144"/>
                  </a:cxn>
                  <a:cxn ang="0">
                    <a:pos x="6" y="108"/>
                  </a:cxn>
                  <a:cxn ang="0">
                    <a:pos x="0" y="66"/>
                  </a:cxn>
                  <a:cxn ang="0">
                    <a:pos x="0" y="30"/>
                  </a:cxn>
                  <a:cxn ang="0">
                    <a:pos x="12" y="0"/>
                  </a:cxn>
                  <a:cxn ang="0">
                    <a:pos x="30" y="0"/>
                  </a:cxn>
                  <a:cxn ang="0">
                    <a:pos x="18" y="30"/>
                  </a:cxn>
                  <a:cxn ang="0">
                    <a:pos x="12" y="66"/>
                  </a:cxn>
                  <a:cxn ang="0">
                    <a:pos x="12" y="66"/>
                  </a:cxn>
                </a:cxnLst>
                <a:rect l="0" t="0" r="r" b="b"/>
                <a:pathLst>
                  <a:path w="89" h="216">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42" name="Freeform 14"/>
              <p:cNvSpPr>
                <a:spLocks/>
              </p:cNvSpPr>
              <p:nvPr/>
            </p:nvSpPr>
            <p:spPr bwMode="hidden">
              <a:xfrm>
                <a:off x="3569" y="3745"/>
                <a:ext cx="750" cy="461"/>
              </a:xfrm>
              <a:custGeom>
                <a:avLst/>
                <a:gdLst/>
                <a:ahLst/>
                <a:cxnLst>
                  <a:cxn ang="0">
                    <a:pos x="382" y="443"/>
                  </a:cxn>
                  <a:cxn ang="0">
                    <a:pos x="311" y="437"/>
                  </a:cxn>
                  <a:cxn ang="0">
                    <a:pos x="245" y="425"/>
                  </a:cxn>
                  <a:cxn ang="0">
                    <a:pos x="185" y="407"/>
                  </a:cxn>
                  <a:cxn ang="0">
                    <a:pos x="131" y="383"/>
                  </a:cxn>
                  <a:cxn ang="0">
                    <a:pos x="83" y="347"/>
                  </a:cxn>
                  <a:cxn ang="0">
                    <a:pos x="53" y="311"/>
                  </a:cxn>
                  <a:cxn ang="0">
                    <a:pos x="30" y="269"/>
                  </a:cxn>
                  <a:cxn ang="0">
                    <a:pos x="24" y="227"/>
                  </a:cxn>
                  <a:cxn ang="0">
                    <a:pos x="30" y="185"/>
                  </a:cxn>
                  <a:cxn ang="0">
                    <a:pos x="53" y="143"/>
                  </a:cxn>
                  <a:cxn ang="0">
                    <a:pos x="83" y="107"/>
                  </a:cxn>
                  <a:cxn ang="0">
                    <a:pos x="131" y="77"/>
                  </a:cxn>
                  <a:cxn ang="0">
                    <a:pos x="185" y="47"/>
                  </a:cxn>
                  <a:cxn ang="0">
                    <a:pos x="245" y="30"/>
                  </a:cxn>
                  <a:cxn ang="0">
                    <a:pos x="311" y="18"/>
                  </a:cxn>
                  <a:cxn ang="0">
                    <a:pos x="382" y="12"/>
                  </a:cxn>
                  <a:cxn ang="0">
                    <a:pos x="478" y="18"/>
                  </a:cxn>
                  <a:cxn ang="0">
                    <a:pos x="562" y="41"/>
                  </a:cxn>
                  <a:cxn ang="0">
                    <a:pos x="562" y="36"/>
                  </a:cxn>
                  <a:cxn ang="0">
                    <a:pos x="562" y="30"/>
                  </a:cxn>
                  <a:cxn ang="0">
                    <a:pos x="478" y="6"/>
                  </a:cxn>
                  <a:cxn ang="0">
                    <a:pos x="382" y="0"/>
                  </a:cxn>
                  <a:cxn ang="0">
                    <a:pos x="305" y="6"/>
                  </a:cxn>
                  <a:cxn ang="0">
                    <a:pos x="233" y="18"/>
                  </a:cxn>
                  <a:cxn ang="0">
                    <a:pos x="167" y="41"/>
                  </a:cxn>
                  <a:cxn ang="0">
                    <a:pos x="113" y="65"/>
                  </a:cxn>
                  <a:cxn ang="0">
                    <a:pos x="65" y="101"/>
                  </a:cxn>
                  <a:cxn ang="0">
                    <a:pos x="30" y="137"/>
                  </a:cxn>
                  <a:cxn ang="0">
                    <a:pos x="6" y="179"/>
                  </a:cxn>
                  <a:cxn ang="0">
                    <a:pos x="0" y="227"/>
                  </a:cxn>
                  <a:cxn ang="0">
                    <a:pos x="6" y="275"/>
                  </a:cxn>
                  <a:cxn ang="0">
                    <a:pos x="30" y="317"/>
                  </a:cxn>
                  <a:cxn ang="0">
                    <a:pos x="65" y="359"/>
                  </a:cxn>
                  <a:cxn ang="0">
                    <a:pos x="113" y="395"/>
                  </a:cxn>
                  <a:cxn ang="0">
                    <a:pos x="167" y="419"/>
                  </a:cxn>
                  <a:cxn ang="0">
                    <a:pos x="233" y="443"/>
                  </a:cxn>
                  <a:cxn ang="0">
                    <a:pos x="305" y="455"/>
                  </a:cxn>
                  <a:cxn ang="0">
                    <a:pos x="382" y="461"/>
                  </a:cxn>
                  <a:cxn ang="0">
                    <a:pos x="448" y="455"/>
                  </a:cxn>
                  <a:cxn ang="0">
                    <a:pos x="508" y="449"/>
                  </a:cxn>
                  <a:cxn ang="0">
                    <a:pos x="609" y="413"/>
                  </a:cxn>
                  <a:cxn ang="0">
                    <a:pos x="657" y="389"/>
                  </a:cxn>
                  <a:cxn ang="0">
                    <a:pos x="693" y="359"/>
                  </a:cxn>
                  <a:cxn ang="0">
                    <a:pos x="723" y="329"/>
                  </a:cxn>
                  <a:cxn ang="0">
                    <a:pos x="747" y="293"/>
                  </a:cxn>
                  <a:cxn ang="0">
                    <a:pos x="741" y="287"/>
                  </a:cxn>
                  <a:cxn ang="0">
                    <a:pos x="729" y="281"/>
                  </a:cxn>
                  <a:cxn ang="0">
                    <a:pos x="711" y="317"/>
                  </a:cxn>
                  <a:cxn ang="0">
                    <a:pos x="681" y="347"/>
                  </a:cxn>
                  <a:cxn ang="0">
                    <a:pos x="645" y="377"/>
                  </a:cxn>
                  <a:cxn ang="0">
                    <a:pos x="604" y="401"/>
                  </a:cxn>
                  <a:cxn ang="0">
                    <a:pos x="502" y="431"/>
                  </a:cxn>
                  <a:cxn ang="0">
                    <a:pos x="442" y="443"/>
                  </a:cxn>
                  <a:cxn ang="0">
                    <a:pos x="382" y="443"/>
                  </a:cxn>
                  <a:cxn ang="0">
                    <a:pos x="382" y="443"/>
                  </a:cxn>
                </a:cxnLst>
                <a:rect l="0" t="0" r="r" b="b"/>
                <a:pathLst>
                  <a:path w="747" h="461">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rotWithShape="0">
                <a:gsLst>
                  <a:gs pos="0">
                    <a:schemeClr val="accent2"/>
                  </a:gs>
                  <a:gs pos="100000">
                    <a:schemeClr val="accent2">
                      <a:gamma/>
                      <a:shade val="90980"/>
                      <a:invGamma/>
                    </a:schemeClr>
                  </a:gs>
                </a:gsLst>
                <a:path path="rect">
                  <a:fillToRect l="50000" t="50000" r="50000" b="50000"/>
                </a:path>
              </a:gradFill>
              <a:ln w="9525">
                <a:noFill/>
                <a:round/>
                <a:headEnd/>
                <a:tailEnd/>
              </a:ln>
            </p:spPr>
            <p:txBody>
              <a:bodyPr/>
              <a:lstStyle/>
              <a:p>
                <a:pPr>
                  <a:defRPr/>
                </a:pPr>
                <a:endParaRPr lang="fa-IR">
                  <a:latin typeface="Tahoma" pitchFamily="34" charset="0"/>
                  <a:cs typeface="Arial" pitchFamily="34" charset="0"/>
                </a:endParaRPr>
              </a:p>
            </p:txBody>
          </p:sp>
          <p:sp>
            <p:nvSpPr>
              <p:cNvPr id="227343" name="Freeform 15"/>
              <p:cNvSpPr>
                <a:spLocks/>
              </p:cNvSpPr>
              <p:nvPr/>
            </p:nvSpPr>
            <p:spPr bwMode="hidden">
              <a:xfrm>
                <a:off x="4037" y="3721"/>
                <a:ext cx="96" cy="30"/>
              </a:xfrm>
              <a:custGeom>
                <a:avLst/>
                <a:gdLst/>
                <a:ahLst/>
                <a:cxnLst>
                  <a:cxn ang="0">
                    <a:pos x="0" y="0"/>
                  </a:cxn>
                  <a:cxn ang="0">
                    <a:pos x="0" y="12"/>
                  </a:cxn>
                  <a:cxn ang="0">
                    <a:pos x="48" y="18"/>
                  </a:cxn>
                  <a:cxn ang="0">
                    <a:pos x="96" y="30"/>
                  </a:cxn>
                  <a:cxn ang="0">
                    <a:pos x="96" y="24"/>
                  </a:cxn>
                  <a:cxn ang="0">
                    <a:pos x="96" y="18"/>
                  </a:cxn>
                  <a:cxn ang="0">
                    <a:pos x="48" y="12"/>
                  </a:cxn>
                  <a:cxn ang="0">
                    <a:pos x="0" y="0"/>
                  </a:cxn>
                  <a:cxn ang="0">
                    <a:pos x="0" y="0"/>
                  </a:cxn>
                </a:cxnLst>
                <a:rect l="0" t="0" r="r" b="b"/>
                <a:pathLst>
                  <a:path w="96" h="30">
                    <a:moveTo>
                      <a:pt x="0" y="0"/>
                    </a:moveTo>
                    <a:lnTo>
                      <a:pt x="0" y="12"/>
                    </a:lnTo>
                    <a:lnTo>
                      <a:pt x="48" y="18"/>
                    </a:lnTo>
                    <a:lnTo>
                      <a:pt x="96" y="30"/>
                    </a:lnTo>
                    <a:lnTo>
                      <a:pt x="96" y="24"/>
                    </a:lnTo>
                    <a:lnTo>
                      <a:pt x="96" y="18"/>
                    </a:lnTo>
                    <a:lnTo>
                      <a:pt x="48" y="12"/>
                    </a:lnTo>
                    <a:lnTo>
                      <a:pt x="0" y="0"/>
                    </a:lnTo>
                    <a:lnTo>
                      <a:pt x="0" y="0"/>
                    </a:lnTo>
                    <a:close/>
                  </a:path>
                </a:pathLst>
              </a:custGeom>
              <a:gradFill rotWithShape="0">
                <a:gsLst>
                  <a:gs pos="0">
                    <a:schemeClr val="accent2"/>
                  </a:gs>
                  <a:gs pos="100000">
                    <a:schemeClr val="accent2">
                      <a:gamma/>
                      <a:shade val="87843"/>
                      <a:invGamma/>
                    </a:schemeClr>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227344" name="Oval 16"/>
              <p:cNvSpPr>
                <a:spLocks noChangeArrowheads="1"/>
              </p:cNvSpPr>
              <p:nvPr/>
            </p:nvSpPr>
            <p:spPr bwMode="hidden">
              <a:xfrm>
                <a:off x="3910" y="3948"/>
                <a:ext cx="84" cy="53"/>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nvGrpSpPr>
            <p:cNvPr id="1035" name="Group 17"/>
            <p:cNvGrpSpPr>
              <a:grpSpLocks/>
            </p:cNvGrpSpPr>
            <p:nvPr userDrawn="1"/>
          </p:nvGrpSpPr>
          <p:grpSpPr bwMode="auto">
            <a:xfrm>
              <a:off x="1776" y="3631"/>
              <a:ext cx="1626" cy="683"/>
              <a:chOff x="1776" y="3631"/>
              <a:chExt cx="1626" cy="683"/>
            </a:xfrm>
          </p:grpSpPr>
          <p:sp>
            <p:nvSpPr>
              <p:cNvPr id="227346" name="Oval 18"/>
              <p:cNvSpPr>
                <a:spLocks noChangeArrowheads="1"/>
              </p:cNvSpPr>
              <p:nvPr/>
            </p:nvSpPr>
            <p:spPr bwMode="hidden">
              <a:xfrm>
                <a:off x="2268" y="3934"/>
                <a:ext cx="638" cy="377"/>
              </a:xfrm>
              <a:prstGeom prst="ellipse">
                <a:avLst/>
              </a:prstGeom>
              <a:gradFill rotWithShape="0">
                <a:gsLst>
                  <a:gs pos="0">
                    <a:schemeClr val="accent2">
                      <a:gamma/>
                      <a:shade val="87843"/>
                      <a:invGamma/>
                    </a:schemeClr>
                  </a:gs>
                  <a:gs pos="100000">
                    <a:schemeClr val="accent2"/>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47" name="Oval 19"/>
              <p:cNvSpPr>
                <a:spLocks noChangeArrowheads="1"/>
              </p:cNvSpPr>
              <p:nvPr/>
            </p:nvSpPr>
            <p:spPr bwMode="hidden">
              <a:xfrm>
                <a:off x="2314" y="3958"/>
                <a:ext cx="543" cy="332"/>
              </a:xfrm>
              <a:prstGeom prst="ellipse">
                <a:avLst/>
              </a:prstGeom>
              <a:gradFill rotWithShape="0">
                <a:gsLst>
                  <a:gs pos="0">
                    <a:schemeClr val="accent2"/>
                  </a:gs>
                  <a:gs pos="100000">
                    <a:schemeClr val="accent2">
                      <a:gamma/>
                      <a:shade val="87843"/>
                      <a:invGamma/>
                    </a:schemeClr>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48" name="Oval 20"/>
              <p:cNvSpPr>
                <a:spLocks noChangeArrowheads="1"/>
              </p:cNvSpPr>
              <p:nvPr/>
            </p:nvSpPr>
            <p:spPr bwMode="hidden">
              <a:xfrm>
                <a:off x="2341" y="3979"/>
                <a:ext cx="501" cy="299"/>
              </a:xfrm>
              <a:prstGeom prst="ellipse">
                <a:avLst/>
              </a:prstGeom>
              <a:gradFill rotWithShape="0">
                <a:gsLst>
                  <a:gs pos="0">
                    <a:schemeClr val="accent2">
                      <a:gamma/>
                      <a:shade val="90980"/>
                      <a:invGamma/>
                    </a:schemeClr>
                  </a:gs>
                  <a:gs pos="100000">
                    <a:schemeClr val="accent2"/>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49" name="Oval 21"/>
              <p:cNvSpPr>
                <a:spLocks noChangeArrowheads="1"/>
              </p:cNvSpPr>
              <p:nvPr/>
            </p:nvSpPr>
            <p:spPr bwMode="hidden">
              <a:xfrm>
                <a:off x="2368" y="3997"/>
                <a:ext cx="444" cy="258"/>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0" name="Oval 22"/>
              <p:cNvSpPr>
                <a:spLocks noChangeArrowheads="1"/>
              </p:cNvSpPr>
              <p:nvPr/>
            </p:nvSpPr>
            <p:spPr bwMode="hidden">
              <a:xfrm>
                <a:off x="2385" y="4005"/>
                <a:ext cx="413" cy="240"/>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1" name="Oval 23"/>
              <p:cNvSpPr>
                <a:spLocks noChangeArrowheads="1"/>
              </p:cNvSpPr>
              <p:nvPr/>
            </p:nvSpPr>
            <p:spPr bwMode="hidden">
              <a:xfrm>
                <a:off x="2437" y="4026"/>
                <a:ext cx="306" cy="192"/>
              </a:xfrm>
              <a:prstGeom prst="ellipse">
                <a:avLst/>
              </a:prstGeom>
              <a:gradFill rotWithShape="0">
                <a:gsLst>
                  <a:gs pos="0">
                    <a:schemeClr val="accent2">
                      <a:gamma/>
                      <a:shade val="8784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2" name="Oval 24"/>
              <p:cNvSpPr>
                <a:spLocks noChangeArrowheads="1"/>
              </p:cNvSpPr>
              <p:nvPr/>
            </p:nvSpPr>
            <p:spPr bwMode="hidden">
              <a:xfrm>
                <a:off x="2476" y="4056"/>
                <a:ext cx="227" cy="135"/>
              </a:xfrm>
              <a:prstGeom prst="ellipse">
                <a:avLst/>
              </a:prstGeom>
              <a:gradFill rotWithShape="0">
                <a:gsLst>
                  <a:gs pos="0">
                    <a:schemeClr val="accent2"/>
                  </a:gs>
                  <a:gs pos="100000">
                    <a:schemeClr val="accent2">
                      <a:gamma/>
                      <a:shade val="90980"/>
                      <a:invGamma/>
                    </a:schemeClr>
                  </a:gs>
                </a:gsLst>
                <a:lin ang="27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3" name="Oval 25"/>
              <p:cNvSpPr>
                <a:spLocks noChangeArrowheads="1"/>
              </p:cNvSpPr>
              <p:nvPr/>
            </p:nvSpPr>
            <p:spPr bwMode="hidden">
              <a:xfrm>
                <a:off x="2542" y="4097"/>
                <a:ext cx="90" cy="60"/>
              </a:xfrm>
              <a:prstGeom prst="ellipse">
                <a:avLst/>
              </a:prstGeom>
              <a:gradFill rotWithShape="0">
                <a:gsLst>
                  <a:gs pos="0">
                    <a:schemeClr val="accent2"/>
                  </a:gs>
                  <a:gs pos="100000">
                    <a:schemeClr val="accent2">
                      <a:gamma/>
                      <a:shade val="90980"/>
                      <a:invGamma/>
                    </a:schemeClr>
                  </a:gs>
                </a:gsLst>
                <a:lin ang="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54" name="Freeform 26"/>
              <p:cNvSpPr>
                <a:spLocks/>
              </p:cNvSpPr>
              <p:nvPr/>
            </p:nvSpPr>
            <p:spPr bwMode="hidden">
              <a:xfrm>
                <a:off x="2585" y="3822"/>
                <a:ext cx="449" cy="186"/>
              </a:xfrm>
              <a:custGeom>
                <a:avLst/>
                <a:gdLst/>
                <a:ahLst/>
                <a:cxnLst>
                  <a:cxn ang="0">
                    <a:pos x="6" y="6"/>
                  </a:cxn>
                  <a:cxn ang="0">
                    <a:pos x="78" y="12"/>
                  </a:cxn>
                  <a:cxn ang="0">
                    <a:pos x="150" y="18"/>
                  </a:cxn>
                  <a:cxn ang="0">
                    <a:pos x="215" y="36"/>
                  </a:cxn>
                  <a:cxn ang="0">
                    <a:pos x="275" y="60"/>
                  </a:cxn>
                  <a:cxn ang="0">
                    <a:pos x="329" y="84"/>
                  </a:cxn>
                  <a:cxn ang="0">
                    <a:pos x="377" y="114"/>
                  </a:cxn>
                  <a:cxn ang="0">
                    <a:pos x="419" y="150"/>
                  </a:cxn>
                  <a:cxn ang="0">
                    <a:pos x="448" y="186"/>
                  </a:cxn>
                  <a:cxn ang="0">
                    <a:pos x="448" y="162"/>
                  </a:cxn>
                  <a:cxn ang="0">
                    <a:pos x="413" y="126"/>
                  </a:cxn>
                  <a:cxn ang="0">
                    <a:pos x="371" y="96"/>
                  </a:cxn>
                  <a:cxn ang="0">
                    <a:pos x="323" y="66"/>
                  </a:cxn>
                  <a:cxn ang="0">
                    <a:pos x="269" y="48"/>
                  </a:cxn>
                  <a:cxn ang="0">
                    <a:pos x="144" y="12"/>
                  </a:cxn>
                  <a:cxn ang="0">
                    <a:pos x="78" y="6"/>
                  </a:cxn>
                  <a:cxn ang="0">
                    <a:pos x="6" y="0"/>
                  </a:cxn>
                  <a:cxn ang="0">
                    <a:pos x="0" y="0"/>
                  </a:cxn>
                  <a:cxn ang="0">
                    <a:pos x="0" y="0"/>
                  </a:cxn>
                  <a:cxn ang="0">
                    <a:pos x="0" y="6"/>
                  </a:cxn>
                  <a:cxn ang="0">
                    <a:pos x="0" y="6"/>
                  </a:cxn>
                  <a:cxn ang="0">
                    <a:pos x="6" y="6"/>
                  </a:cxn>
                  <a:cxn ang="0">
                    <a:pos x="6" y="6"/>
                  </a:cxn>
                </a:cxnLst>
                <a:rect l="0" t="0" r="r" b="b"/>
                <a:pathLst>
                  <a:path w="448" h="186">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rotWithShape="0">
                <a:gsLst>
                  <a:gs pos="0">
                    <a:schemeClr val="accent2">
                      <a:gamma/>
                      <a:shade val="90980"/>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55" name="Freeform 27"/>
              <p:cNvSpPr>
                <a:spLocks/>
              </p:cNvSpPr>
              <p:nvPr/>
            </p:nvSpPr>
            <p:spPr bwMode="hidden">
              <a:xfrm>
                <a:off x="2142" y="3852"/>
                <a:ext cx="892" cy="462"/>
              </a:xfrm>
              <a:custGeom>
                <a:avLst/>
                <a:gdLst/>
                <a:ahLst/>
                <a:cxnLst>
                  <a:cxn ang="0">
                    <a:pos x="23" y="276"/>
                  </a:cxn>
                  <a:cxn ang="0">
                    <a:pos x="29" y="222"/>
                  </a:cxn>
                  <a:cxn ang="0">
                    <a:pos x="59" y="174"/>
                  </a:cxn>
                  <a:cxn ang="0">
                    <a:pos x="95" y="132"/>
                  </a:cxn>
                  <a:cxn ang="0">
                    <a:pos x="149" y="96"/>
                  </a:cxn>
                  <a:cxn ang="0">
                    <a:pos x="209" y="60"/>
                  </a:cxn>
                  <a:cxn ang="0">
                    <a:pos x="281" y="36"/>
                  </a:cxn>
                  <a:cxn ang="0">
                    <a:pos x="364" y="24"/>
                  </a:cxn>
                  <a:cxn ang="0">
                    <a:pos x="448" y="18"/>
                  </a:cxn>
                  <a:cxn ang="0">
                    <a:pos x="532" y="24"/>
                  </a:cxn>
                  <a:cxn ang="0">
                    <a:pos x="609" y="36"/>
                  </a:cxn>
                  <a:cxn ang="0">
                    <a:pos x="681" y="60"/>
                  </a:cxn>
                  <a:cxn ang="0">
                    <a:pos x="741" y="96"/>
                  </a:cxn>
                  <a:cxn ang="0">
                    <a:pos x="795" y="132"/>
                  </a:cxn>
                  <a:cxn ang="0">
                    <a:pos x="831" y="174"/>
                  </a:cxn>
                  <a:cxn ang="0">
                    <a:pos x="861" y="222"/>
                  </a:cxn>
                  <a:cxn ang="0">
                    <a:pos x="867" y="276"/>
                  </a:cxn>
                  <a:cxn ang="0">
                    <a:pos x="855" y="330"/>
                  </a:cxn>
                  <a:cxn ang="0">
                    <a:pos x="831" y="378"/>
                  </a:cxn>
                  <a:cxn ang="0">
                    <a:pos x="783" y="426"/>
                  </a:cxn>
                  <a:cxn ang="0">
                    <a:pos x="723" y="462"/>
                  </a:cxn>
                  <a:cxn ang="0">
                    <a:pos x="765" y="462"/>
                  </a:cxn>
                  <a:cxn ang="0">
                    <a:pos x="819" y="426"/>
                  </a:cxn>
                  <a:cxn ang="0">
                    <a:pos x="855" y="378"/>
                  </a:cxn>
                  <a:cxn ang="0">
                    <a:pos x="884" y="330"/>
                  </a:cxn>
                  <a:cxn ang="0">
                    <a:pos x="890" y="276"/>
                  </a:cxn>
                  <a:cxn ang="0">
                    <a:pos x="884" y="222"/>
                  </a:cxn>
                  <a:cxn ang="0">
                    <a:pos x="855" y="168"/>
                  </a:cxn>
                  <a:cxn ang="0">
                    <a:pos x="813" y="120"/>
                  </a:cxn>
                  <a:cxn ang="0">
                    <a:pos x="759" y="84"/>
                  </a:cxn>
                  <a:cxn ang="0">
                    <a:pos x="693" y="48"/>
                  </a:cxn>
                  <a:cxn ang="0">
                    <a:pos x="621" y="24"/>
                  </a:cxn>
                  <a:cxn ang="0">
                    <a:pos x="538" y="6"/>
                  </a:cxn>
                  <a:cxn ang="0">
                    <a:pos x="448" y="0"/>
                  </a:cxn>
                  <a:cxn ang="0">
                    <a:pos x="358" y="6"/>
                  </a:cxn>
                  <a:cxn ang="0">
                    <a:pos x="275" y="24"/>
                  </a:cxn>
                  <a:cxn ang="0">
                    <a:pos x="197" y="48"/>
                  </a:cxn>
                  <a:cxn ang="0">
                    <a:pos x="131" y="84"/>
                  </a:cxn>
                  <a:cxn ang="0">
                    <a:pos x="77" y="120"/>
                  </a:cxn>
                  <a:cxn ang="0">
                    <a:pos x="35" y="168"/>
                  </a:cxn>
                  <a:cxn ang="0">
                    <a:pos x="12" y="222"/>
                  </a:cxn>
                  <a:cxn ang="0">
                    <a:pos x="0" y="276"/>
                  </a:cxn>
                  <a:cxn ang="0">
                    <a:pos x="6" y="330"/>
                  </a:cxn>
                  <a:cxn ang="0">
                    <a:pos x="35" y="378"/>
                  </a:cxn>
                  <a:cxn ang="0">
                    <a:pos x="71" y="426"/>
                  </a:cxn>
                  <a:cxn ang="0">
                    <a:pos x="125" y="462"/>
                  </a:cxn>
                  <a:cxn ang="0">
                    <a:pos x="167" y="462"/>
                  </a:cxn>
                  <a:cxn ang="0">
                    <a:pos x="107" y="426"/>
                  </a:cxn>
                  <a:cxn ang="0">
                    <a:pos x="59" y="378"/>
                  </a:cxn>
                  <a:cxn ang="0">
                    <a:pos x="35" y="330"/>
                  </a:cxn>
                  <a:cxn ang="0">
                    <a:pos x="23" y="276"/>
                  </a:cxn>
                  <a:cxn ang="0">
                    <a:pos x="23" y="276"/>
                  </a:cxn>
                </a:cxnLst>
                <a:rect l="0" t="0" r="r" b="b"/>
                <a:pathLst>
                  <a:path w="890" h="462">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rotWithShape="0">
                <a:gsLst>
                  <a:gs pos="0">
                    <a:schemeClr val="accent2"/>
                  </a:gs>
                  <a:gs pos="100000">
                    <a:schemeClr val="accent2">
                      <a:gamma/>
                      <a:shade val="84706"/>
                      <a:invGamma/>
                    </a:schemeClr>
                  </a:gs>
                </a:gsLst>
                <a:lin ang="27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56" name="Freeform 28"/>
              <p:cNvSpPr>
                <a:spLocks/>
              </p:cNvSpPr>
              <p:nvPr/>
            </p:nvSpPr>
            <p:spPr bwMode="hidden">
              <a:xfrm>
                <a:off x="2082" y="3828"/>
                <a:ext cx="407" cy="486"/>
              </a:xfrm>
              <a:custGeom>
                <a:avLst/>
                <a:gdLst/>
                <a:ahLst/>
                <a:cxnLst>
                  <a:cxn ang="0">
                    <a:pos x="18" y="300"/>
                  </a:cxn>
                  <a:cxn ang="0">
                    <a:pos x="24" y="246"/>
                  </a:cxn>
                  <a:cxn ang="0">
                    <a:pos x="48" y="198"/>
                  </a:cxn>
                  <a:cxn ang="0">
                    <a:pos x="83" y="150"/>
                  </a:cxn>
                  <a:cxn ang="0">
                    <a:pos x="131" y="108"/>
                  </a:cxn>
                  <a:cxn ang="0">
                    <a:pos x="185" y="72"/>
                  </a:cxn>
                  <a:cxn ang="0">
                    <a:pos x="251" y="42"/>
                  </a:cxn>
                  <a:cxn ang="0">
                    <a:pos x="329" y="24"/>
                  </a:cxn>
                  <a:cxn ang="0">
                    <a:pos x="406" y="6"/>
                  </a:cxn>
                  <a:cxn ang="0">
                    <a:pos x="406" y="0"/>
                  </a:cxn>
                  <a:cxn ang="0">
                    <a:pos x="323" y="12"/>
                  </a:cxn>
                  <a:cxn ang="0">
                    <a:pos x="245" y="36"/>
                  </a:cxn>
                  <a:cxn ang="0">
                    <a:pos x="179" y="66"/>
                  </a:cxn>
                  <a:cxn ang="0">
                    <a:pos x="119" y="102"/>
                  </a:cxn>
                  <a:cxn ang="0">
                    <a:pos x="72" y="144"/>
                  </a:cxn>
                  <a:cxn ang="0">
                    <a:pos x="30" y="192"/>
                  </a:cxn>
                  <a:cxn ang="0">
                    <a:pos x="6" y="246"/>
                  </a:cxn>
                  <a:cxn ang="0">
                    <a:pos x="0" y="300"/>
                  </a:cxn>
                  <a:cxn ang="0">
                    <a:pos x="6" y="348"/>
                  </a:cxn>
                  <a:cxn ang="0">
                    <a:pos x="30" y="396"/>
                  </a:cxn>
                  <a:cxn ang="0">
                    <a:pos x="66" y="444"/>
                  </a:cxn>
                  <a:cxn ang="0">
                    <a:pos x="107" y="486"/>
                  </a:cxn>
                  <a:cxn ang="0">
                    <a:pos x="131" y="486"/>
                  </a:cxn>
                  <a:cxn ang="0">
                    <a:pos x="83" y="450"/>
                  </a:cxn>
                  <a:cxn ang="0">
                    <a:pos x="48" y="402"/>
                  </a:cxn>
                  <a:cxn ang="0">
                    <a:pos x="24" y="354"/>
                  </a:cxn>
                  <a:cxn ang="0">
                    <a:pos x="18" y="300"/>
                  </a:cxn>
                  <a:cxn ang="0">
                    <a:pos x="18" y="300"/>
                  </a:cxn>
                </a:cxnLst>
                <a:rect l="0" t="0" r="r" b="b"/>
                <a:pathLst>
                  <a:path w="406" h="48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rotWithShape="0">
                <a:gsLst>
                  <a:gs pos="0">
                    <a:schemeClr val="accent2"/>
                  </a:gs>
                  <a:gs pos="100000">
                    <a:schemeClr val="accent2">
                      <a:gamma/>
                      <a:shade val="90980"/>
                      <a:invGamma/>
                    </a:schemeClr>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227357" name="Freeform 29"/>
              <p:cNvSpPr>
                <a:spLocks/>
              </p:cNvSpPr>
              <p:nvPr/>
            </p:nvSpPr>
            <p:spPr bwMode="hidden">
              <a:xfrm>
                <a:off x="2987" y="4044"/>
                <a:ext cx="108" cy="252"/>
              </a:xfrm>
              <a:custGeom>
                <a:avLst/>
                <a:gdLst/>
                <a:ahLst/>
                <a:cxnLst>
                  <a:cxn ang="0">
                    <a:pos x="89" y="84"/>
                  </a:cxn>
                  <a:cxn ang="0">
                    <a:pos x="83" y="132"/>
                  </a:cxn>
                  <a:cxn ang="0">
                    <a:pos x="65" y="174"/>
                  </a:cxn>
                  <a:cxn ang="0">
                    <a:pos x="36" y="216"/>
                  </a:cxn>
                  <a:cxn ang="0">
                    <a:pos x="0" y="252"/>
                  </a:cxn>
                  <a:cxn ang="0">
                    <a:pos x="18" y="252"/>
                  </a:cxn>
                  <a:cxn ang="0">
                    <a:pos x="53" y="216"/>
                  </a:cxn>
                  <a:cxn ang="0">
                    <a:pos x="83" y="174"/>
                  </a:cxn>
                  <a:cxn ang="0">
                    <a:pos x="101" y="132"/>
                  </a:cxn>
                  <a:cxn ang="0">
                    <a:pos x="107" y="84"/>
                  </a:cxn>
                  <a:cxn ang="0">
                    <a:pos x="101" y="42"/>
                  </a:cxn>
                  <a:cxn ang="0">
                    <a:pos x="89" y="0"/>
                  </a:cxn>
                  <a:cxn ang="0">
                    <a:pos x="65" y="0"/>
                  </a:cxn>
                  <a:cxn ang="0">
                    <a:pos x="83" y="42"/>
                  </a:cxn>
                  <a:cxn ang="0">
                    <a:pos x="89" y="84"/>
                  </a:cxn>
                  <a:cxn ang="0">
                    <a:pos x="89" y="84"/>
                  </a:cxn>
                </a:cxnLst>
                <a:rect l="0" t="0" r="r" b="b"/>
                <a:pathLst>
                  <a:path w="107" h="252">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rotWithShape="0">
                <a:gsLst>
                  <a:gs pos="0">
                    <a:schemeClr val="accent2"/>
                  </a:gs>
                  <a:gs pos="100000">
                    <a:schemeClr val="accent2">
                      <a:gamma/>
                      <a:shade val="81961"/>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58" name="Freeform 30"/>
              <p:cNvSpPr>
                <a:spLocks/>
              </p:cNvSpPr>
              <p:nvPr/>
            </p:nvSpPr>
            <p:spPr bwMode="hidden">
              <a:xfrm>
                <a:off x="2068" y="3685"/>
                <a:ext cx="835" cy="150"/>
              </a:xfrm>
              <a:custGeom>
                <a:avLst/>
                <a:gdLst/>
                <a:ahLst/>
                <a:cxnLst>
                  <a:cxn ang="0">
                    <a:pos x="518" y="18"/>
                  </a:cxn>
                  <a:cxn ang="0">
                    <a:pos x="597" y="24"/>
                  </a:cxn>
                  <a:cxn ang="0">
                    <a:pos x="682" y="30"/>
                  </a:cxn>
                  <a:cxn ang="0">
                    <a:pos x="755" y="42"/>
                  </a:cxn>
                  <a:cxn ang="0">
                    <a:pos x="828" y="60"/>
                  </a:cxn>
                  <a:cxn ang="0">
                    <a:pos x="835" y="42"/>
                  </a:cxn>
                  <a:cxn ang="0">
                    <a:pos x="761" y="24"/>
                  </a:cxn>
                  <a:cxn ang="0">
                    <a:pos x="688" y="12"/>
                  </a:cxn>
                  <a:cxn ang="0">
                    <a:pos x="603" y="6"/>
                  </a:cxn>
                  <a:cxn ang="0">
                    <a:pos x="518" y="0"/>
                  </a:cxn>
                  <a:cxn ang="0">
                    <a:pos x="372" y="12"/>
                  </a:cxn>
                  <a:cxn ang="0">
                    <a:pos x="232" y="36"/>
                  </a:cxn>
                  <a:cxn ang="0">
                    <a:pos x="110" y="78"/>
                  </a:cxn>
                  <a:cxn ang="0">
                    <a:pos x="0" y="132"/>
                  </a:cxn>
                  <a:cxn ang="0">
                    <a:pos x="19" y="150"/>
                  </a:cxn>
                  <a:cxn ang="0">
                    <a:pos x="122" y="96"/>
                  </a:cxn>
                  <a:cxn ang="0">
                    <a:pos x="244" y="54"/>
                  </a:cxn>
                  <a:cxn ang="0">
                    <a:pos x="378" y="30"/>
                  </a:cxn>
                  <a:cxn ang="0">
                    <a:pos x="518" y="18"/>
                  </a:cxn>
                  <a:cxn ang="0">
                    <a:pos x="518" y="18"/>
                  </a:cxn>
                </a:cxnLst>
                <a:rect l="0" t="0" r="r" b="b"/>
                <a:pathLst>
                  <a:path w="835" h="150">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lnTo>
                      <a:pt x="518" y="18"/>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227359" name="Freeform 31"/>
              <p:cNvSpPr>
                <a:spLocks/>
              </p:cNvSpPr>
              <p:nvPr/>
            </p:nvSpPr>
            <p:spPr bwMode="hidden">
              <a:xfrm>
                <a:off x="1867" y="3853"/>
                <a:ext cx="171" cy="461"/>
              </a:xfrm>
              <a:custGeom>
                <a:avLst/>
                <a:gdLst/>
                <a:ahLst/>
                <a:cxnLst>
                  <a:cxn ang="0">
                    <a:pos x="31" y="263"/>
                  </a:cxn>
                  <a:cxn ang="0">
                    <a:pos x="43" y="191"/>
                  </a:cxn>
                  <a:cxn ang="0">
                    <a:pos x="67" y="131"/>
                  </a:cxn>
                  <a:cxn ang="0">
                    <a:pos x="116" y="72"/>
                  </a:cxn>
                  <a:cxn ang="0">
                    <a:pos x="171" y="18"/>
                  </a:cxn>
                  <a:cxn ang="0">
                    <a:pos x="153" y="0"/>
                  </a:cxn>
                  <a:cxn ang="0">
                    <a:pos x="86" y="60"/>
                  </a:cxn>
                  <a:cxn ang="0">
                    <a:pos x="43" y="120"/>
                  </a:cxn>
                  <a:cxn ang="0">
                    <a:pos x="13" y="191"/>
                  </a:cxn>
                  <a:cxn ang="0">
                    <a:pos x="0" y="263"/>
                  </a:cxn>
                  <a:cxn ang="0">
                    <a:pos x="6" y="317"/>
                  </a:cxn>
                  <a:cxn ang="0">
                    <a:pos x="25" y="365"/>
                  </a:cxn>
                  <a:cxn ang="0">
                    <a:pos x="49" y="413"/>
                  </a:cxn>
                  <a:cxn ang="0">
                    <a:pos x="86" y="461"/>
                  </a:cxn>
                  <a:cxn ang="0">
                    <a:pos x="122" y="461"/>
                  </a:cxn>
                  <a:cxn ang="0">
                    <a:pos x="86" y="413"/>
                  </a:cxn>
                  <a:cxn ang="0">
                    <a:pos x="55" y="365"/>
                  </a:cxn>
                  <a:cxn ang="0">
                    <a:pos x="37" y="317"/>
                  </a:cxn>
                  <a:cxn ang="0">
                    <a:pos x="31" y="263"/>
                  </a:cxn>
                  <a:cxn ang="0">
                    <a:pos x="31" y="263"/>
                  </a:cxn>
                </a:cxnLst>
                <a:rect l="0" t="0" r="r" b="b"/>
                <a:pathLst>
                  <a:path w="171" h="46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lnTo>
                      <a:pt x="31" y="263"/>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227360" name="Freeform 32"/>
              <p:cNvSpPr>
                <a:spLocks/>
              </p:cNvSpPr>
              <p:nvPr/>
            </p:nvSpPr>
            <p:spPr bwMode="hidden">
              <a:xfrm>
                <a:off x="2951" y="3751"/>
                <a:ext cx="360" cy="563"/>
              </a:xfrm>
              <a:custGeom>
                <a:avLst/>
                <a:gdLst/>
                <a:ahLst/>
                <a:cxnLst>
                  <a:cxn ang="0">
                    <a:pos x="360" y="365"/>
                  </a:cxn>
                  <a:cxn ang="0">
                    <a:pos x="353" y="305"/>
                  </a:cxn>
                  <a:cxn ang="0">
                    <a:pos x="335" y="251"/>
                  </a:cxn>
                  <a:cxn ang="0">
                    <a:pos x="305" y="204"/>
                  </a:cxn>
                  <a:cxn ang="0">
                    <a:pos x="262" y="156"/>
                  </a:cxn>
                  <a:cxn ang="0">
                    <a:pos x="213" y="108"/>
                  </a:cxn>
                  <a:cxn ang="0">
                    <a:pos x="159" y="66"/>
                  </a:cxn>
                  <a:cxn ang="0">
                    <a:pos x="92" y="30"/>
                  </a:cxn>
                  <a:cxn ang="0">
                    <a:pos x="19" y="0"/>
                  </a:cxn>
                  <a:cxn ang="0">
                    <a:pos x="0" y="12"/>
                  </a:cxn>
                  <a:cxn ang="0">
                    <a:pos x="67" y="42"/>
                  </a:cxn>
                  <a:cxn ang="0">
                    <a:pos x="134" y="78"/>
                  </a:cxn>
                  <a:cxn ang="0">
                    <a:pos x="189" y="114"/>
                  </a:cxn>
                  <a:cxn ang="0">
                    <a:pos x="238" y="162"/>
                  </a:cxn>
                  <a:cxn ang="0">
                    <a:pos x="274" y="210"/>
                  </a:cxn>
                  <a:cxn ang="0">
                    <a:pos x="299" y="257"/>
                  </a:cxn>
                  <a:cxn ang="0">
                    <a:pos x="317" y="311"/>
                  </a:cxn>
                  <a:cxn ang="0">
                    <a:pos x="323" y="365"/>
                  </a:cxn>
                  <a:cxn ang="0">
                    <a:pos x="317" y="419"/>
                  </a:cxn>
                  <a:cxn ang="0">
                    <a:pos x="299" y="467"/>
                  </a:cxn>
                  <a:cxn ang="0">
                    <a:pos x="274" y="515"/>
                  </a:cxn>
                  <a:cxn ang="0">
                    <a:pos x="238" y="563"/>
                  </a:cxn>
                  <a:cxn ang="0">
                    <a:pos x="268" y="563"/>
                  </a:cxn>
                  <a:cxn ang="0">
                    <a:pos x="311" y="515"/>
                  </a:cxn>
                  <a:cxn ang="0">
                    <a:pos x="335" y="467"/>
                  </a:cxn>
                  <a:cxn ang="0">
                    <a:pos x="353" y="419"/>
                  </a:cxn>
                  <a:cxn ang="0">
                    <a:pos x="360" y="365"/>
                  </a:cxn>
                  <a:cxn ang="0">
                    <a:pos x="360" y="365"/>
                  </a:cxn>
                </a:cxnLst>
                <a:rect l="0" t="0" r="r" b="b"/>
                <a:pathLst>
                  <a:path w="360" h="563">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1" name="Freeform 33"/>
              <p:cNvSpPr>
                <a:spLocks/>
              </p:cNvSpPr>
              <p:nvPr/>
            </p:nvSpPr>
            <p:spPr bwMode="hidden">
              <a:xfrm>
                <a:off x="2318" y="3631"/>
                <a:ext cx="1078" cy="425"/>
              </a:xfrm>
              <a:custGeom>
                <a:avLst/>
                <a:gdLst/>
                <a:ahLst/>
                <a:cxnLst>
                  <a:cxn ang="0">
                    <a:pos x="1053" y="425"/>
                  </a:cxn>
                  <a:cxn ang="0">
                    <a:pos x="1078" y="419"/>
                  </a:cxn>
                  <a:cxn ang="0">
                    <a:pos x="1066" y="377"/>
                  </a:cxn>
                  <a:cxn ang="0">
                    <a:pos x="1047" y="336"/>
                  </a:cxn>
                  <a:cxn ang="0">
                    <a:pos x="986" y="252"/>
                  </a:cxn>
                  <a:cxn ang="0">
                    <a:pos x="907" y="180"/>
                  </a:cxn>
                  <a:cxn ang="0">
                    <a:pos x="810" y="120"/>
                  </a:cxn>
                  <a:cxn ang="0">
                    <a:pos x="694" y="72"/>
                  </a:cxn>
                  <a:cxn ang="0">
                    <a:pos x="560" y="30"/>
                  </a:cxn>
                  <a:cxn ang="0">
                    <a:pos x="420" y="6"/>
                  </a:cxn>
                  <a:cxn ang="0">
                    <a:pos x="268" y="0"/>
                  </a:cxn>
                  <a:cxn ang="0">
                    <a:pos x="134" y="6"/>
                  </a:cxn>
                  <a:cxn ang="0">
                    <a:pos x="0" y="24"/>
                  </a:cxn>
                  <a:cxn ang="0">
                    <a:pos x="12" y="36"/>
                  </a:cxn>
                  <a:cxn ang="0">
                    <a:pos x="134" y="18"/>
                  </a:cxn>
                  <a:cxn ang="0">
                    <a:pos x="268" y="12"/>
                  </a:cxn>
                  <a:cxn ang="0">
                    <a:pos x="420" y="18"/>
                  </a:cxn>
                  <a:cxn ang="0">
                    <a:pos x="554" y="42"/>
                  </a:cxn>
                  <a:cxn ang="0">
                    <a:pos x="682" y="84"/>
                  </a:cxn>
                  <a:cxn ang="0">
                    <a:pos x="798" y="132"/>
                  </a:cxn>
                  <a:cxn ang="0">
                    <a:pos x="895" y="192"/>
                  </a:cxn>
                  <a:cxn ang="0">
                    <a:pos x="968" y="264"/>
                  </a:cxn>
                  <a:cxn ang="0">
                    <a:pos x="999" y="300"/>
                  </a:cxn>
                  <a:cxn ang="0">
                    <a:pos x="1023" y="342"/>
                  </a:cxn>
                  <a:cxn ang="0">
                    <a:pos x="1041" y="383"/>
                  </a:cxn>
                  <a:cxn ang="0">
                    <a:pos x="1053" y="425"/>
                  </a:cxn>
                  <a:cxn ang="0">
                    <a:pos x="1053" y="425"/>
                  </a:cxn>
                </a:cxnLst>
                <a:rect l="0" t="0" r="r" b="b"/>
                <a:pathLst>
                  <a:path w="1078" h="425">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2" name="Freeform 34"/>
              <p:cNvSpPr>
                <a:spLocks/>
              </p:cNvSpPr>
              <p:nvPr/>
            </p:nvSpPr>
            <p:spPr bwMode="hidden">
              <a:xfrm>
                <a:off x="3304" y="4080"/>
                <a:ext cx="98" cy="234"/>
              </a:xfrm>
              <a:custGeom>
                <a:avLst/>
                <a:gdLst/>
                <a:ahLst/>
                <a:cxnLst>
                  <a:cxn ang="0">
                    <a:pos x="0" y="234"/>
                  </a:cxn>
                  <a:cxn ang="0">
                    <a:pos x="25" y="234"/>
                  </a:cxn>
                  <a:cxn ang="0">
                    <a:pos x="55" y="186"/>
                  </a:cxn>
                  <a:cxn ang="0">
                    <a:pos x="80" y="138"/>
                  </a:cxn>
                  <a:cxn ang="0">
                    <a:pos x="92" y="90"/>
                  </a:cxn>
                  <a:cxn ang="0">
                    <a:pos x="98" y="36"/>
                  </a:cxn>
                  <a:cxn ang="0">
                    <a:pos x="98" y="0"/>
                  </a:cxn>
                  <a:cxn ang="0">
                    <a:pos x="74" y="0"/>
                  </a:cxn>
                  <a:cxn ang="0">
                    <a:pos x="74" y="36"/>
                  </a:cxn>
                  <a:cxn ang="0">
                    <a:pos x="67" y="90"/>
                  </a:cxn>
                  <a:cxn ang="0">
                    <a:pos x="55" y="138"/>
                  </a:cxn>
                  <a:cxn ang="0">
                    <a:pos x="31" y="186"/>
                  </a:cxn>
                  <a:cxn ang="0">
                    <a:pos x="0" y="234"/>
                  </a:cxn>
                  <a:cxn ang="0">
                    <a:pos x="0" y="234"/>
                  </a:cxn>
                </a:cxnLst>
                <a:rect l="0" t="0" r="r" b="b"/>
                <a:pathLst>
                  <a:path w="98" h="234">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rotWithShape="0">
                <a:gsLst>
                  <a:gs pos="0">
                    <a:schemeClr val="accent2"/>
                  </a:gs>
                  <a:gs pos="100000">
                    <a:schemeClr val="accent2">
                      <a:gamma/>
                      <a:shade val="87843"/>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3" name="Freeform 35"/>
              <p:cNvSpPr>
                <a:spLocks/>
              </p:cNvSpPr>
              <p:nvPr/>
            </p:nvSpPr>
            <p:spPr bwMode="hidden">
              <a:xfrm>
                <a:off x="1776" y="3673"/>
                <a:ext cx="481" cy="641"/>
              </a:xfrm>
              <a:custGeom>
                <a:avLst/>
                <a:gdLst/>
                <a:ahLst/>
                <a:cxnLst>
                  <a:cxn ang="0">
                    <a:pos x="18" y="443"/>
                  </a:cxn>
                  <a:cxn ang="0">
                    <a:pos x="24" y="371"/>
                  </a:cxn>
                  <a:cxn ang="0">
                    <a:pos x="55" y="305"/>
                  </a:cxn>
                  <a:cxn ang="0">
                    <a:pos x="91" y="246"/>
                  </a:cxn>
                  <a:cxn ang="0">
                    <a:pos x="146" y="186"/>
                  </a:cxn>
                  <a:cxn ang="0">
                    <a:pos x="213" y="132"/>
                  </a:cxn>
                  <a:cxn ang="0">
                    <a:pos x="292" y="84"/>
                  </a:cxn>
                  <a:cxn ang="0">
                    <a:pos x="384" y="48"/>
                  </a:cxn>
                  <a:cxn ang="0">
                    <a:pos x="481" y="12"/>
                  </a:cxn>
                  <a:cxn ang="0">
                    <a:pos x="457" y="0"/>
                  </a:cxn>
                  <a:cxn ang="0">
                    <a:pos x="359" y="36"/>
                  </a:cxn>
                  <a:cxn ang="0">
                    <a:pos x="274" y="78"/>
                  </a:cxn>
                  <a:cxn ang="0">
                    <a:pos x="195" y="126"/>
                  </a:cxn>
                  <a:cxn ang="0">
                    <a:pos x="128" y="180"/>
                  </a:cxn>
                  <a:cxn ang="0">
                    <a:pos x="73" y="240"/>
                  </a:cxn>
                  <a:cxn ang="0">
                    <a:pos x="37" y="305"/>
                  </a:cxn>
                  <a:cxn ang="0">
                    <a:pos x="6" y="371"/>
                  </a:cxn>
                  <a:cxn ang="0">
                    <a:pos x="0" y="443"/>
                  </a:cxn>
                  <a:cxn ang="0">
                    <a:pos x="6" y="497"/>
                  </a:cxn>
                  <a:cxn ang="0">
                    <a:pos x="18" y="545"/>
                  </a:cxn>
                  <a:cxn ang="0">
                    <a:pos x="43" y="593"/>
                  </a:cxn>
                  <a:cxn ang="0">
                    <a:pos x="73" y="641"/>
                  </a:cxn>
                  <a:cxn ang="0">
                    <a:pos x="97" y="641"/>
                  </a:cxn>
                  <a:cxn ang="0">
                    <a:pos x="67" y="593"/>
                  </a:cxn>
                  <a:cxn ang="0">
                    <a:pos x="43" y="545"/>
                  </a:cxn>
                  <a:cxn ang="0">
                    <a:pos x="24" y="497"/>
                  </a:cxn>
                  <a:cxn ang="0">
                    <a:pos x="18" y="443"/>
                  </a:cxn>
                  <a:cxn ang="0">
                    <a:pos x="18" y="443"/>
                  </a:cxn>
                </a:cxnLst>
                <a:rect l="0" t="0" r="r" b="b"/>
                <a:pathLst>
                  <a:path w="481" h="64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lnTo>
                      <a:pt x="18" y="443"/>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grpSp>
        <p:grpSp>
          <p:nvGrpSpPr>
            <p:cNvPr id="1036" name="Group 36"/>
            <p:cNvGrpSpPr>
              <a:grpSpLocks/>
            </p:cNvGrpSpPr>
            <p:nvPr userDrawn="1"/>
          </p:nvGrpSpPr>
          <p:grpSpPr bwMode="auto">
            <a:xfrm>
              <a:off x="4128" y="3360"/>
              <a:ext cx="1351" cy="821"/>
              <a:chOff x="4128" y="3360"/>
              <a:chExt cx="1351" cy="821"/>
            </a:xfrm>
          </p:grpSpPr>
          <p:sp>
            <p:nvSpPr>
              <p:cNvPr id="227365" name="Freeform 37"/>
              <p:cNvSpPr>
                <a:spLocks noEditPoints="1"/>
              </p:cNvSpPr>
              <p:nvPr/>
            </p:nvSpPr>
            <p:spPr bwMode="hidden">
              <a:xfrm>
                <a:off x="4200" y="3402"/>
                <a:ext cx="1201" cy="731"/>
              </a:xfrm>
              <a:custGeom>
                <a:avLst/>
                <a:gdLst/>
                <a:ahLst/>
                <a:cxnLst>
                  <a:cxn ang="0">
                    <a:pos x="484" y="6"/>
                  </a:cxn>
                  <a:cxn ang="0">
                    <a:pos x="263" y="60"/>
                  </a:cxn>
                  <a:cxn ang="0">
                    <a:pos x="101" y="162"/>
                  </a:cxn>
                  <a:cxn ang="0">
                    <a:pos x="12" y="294"/>
                  </a:cxn>
                  <a:cxn ang="0">
                    <a:pos x="0" y="366"/>
                  </a:cxn>
                  <a:cxn ang="0">
                    <a:pos x="12" y="437"/>
                  </a:cxn>
                  <a:cxn ang="0">
                    <a:pos x="101" y="569"/>
                  </a:cxn>
                  <a:cxn ang="0">
                    <a:pos x="263" y="671"/>
                  </a:cxn>
                  <a:cxn ang="0">
                    <a:pos x="484" y="725"/>
                  </a:cxn>
                  <a:cxn ang="0">
                    <a:pos x="723" y="725"/>
                  </a:cxn>
                  <a:cxn ang="0">
                    <a:pos x="938" y="671"/>
                  </a:cxn>
                  <a:cxn ang="0">
                    <a:pos x="1100" y="569"/>
                  </a:cxn>
                  <a:cxn ang="0">
                    <a:pos x="1189" y="437"/>
                  </a:cxn>
                  <a:cxn ang="0">
                    <a:pos x="1201" y="366"/>
                  </a:cxn>
                  <a:cxn ang="0">
                    <a:pos x="1189" y="294"/>
                  </a:cxn>
                  <a:cxn ang="0">
                    <a:pos x="1100" y="162"/>
                  </a:cxn>
                  <a:cxn ang="0">
                    <a:pos x="938" y="60"/>
                  </a:cxn>
                  <a:cxn ang="0">
                    <a:pos x="723" y="6"/>
                  </a:cxn>
                  <a:cxn ang="0">
                    <a:pos x="604" y="0"/>
                  </a:cxn>
                  <a:cxn ang="0">
                    <a:pos x="490" y="701"/>
                  </a:cxn>
                  <a:cxn ang="0">
                    <a:pos x="287" y="647"/>
                  </a:cxn>
                  <a:cxn ang="0">
                    <a:pos x="131" y="557"/>
                  </a:cxn>
                  <a:cxn ang="0">
                    <a:pos x="48" y="437"/>
                  </a:cxn>
                  <a:cxn ang="0">
                    <a:pos x="36" y="366"/>
                  </a:cxn>
                  <a:cxn ang="0">
                    <a:pos x="48" y="300"/>
                  </a:cxn>
                  <a:cxn ang="0">
                    <a:pos x="131" y="174"/>
                  </a:cxn>
                  <a:cxn ang="0">
                    <a:pos x="287" y="84"/>
                  </a:cxn>
                  <a:cxn ang="0">
                    <a:pos x="490" y="30"/>
                  </a:cxn>
                  <a:cxn ang="0">
                    <a:pos x="717" y="30"/>
                  </a:cxn>
                  <a:cxn ang="0">
                    <a:pos x="920" y="84"/>
                  </a:cxn>
                  <a:cxn ang="0">
                    <a:pos x="1070" y="174"/>
                  </a:cxn>
                  <a:cxn ang="0">
                    <a:pos x="1153" y="300"/>
                  </a:cxn>
                  <a:cxn ang="0">
                    <a:pos x="1153" y="437"/>
                  </a:cxn>
                  <a:cxn ang="0">
                    <a:pos x="1070" y="557"/>
                  </a:cxn>
                  <a:cxn ang="0">
                    <a:pos x="920" y="647"/>
                  </a:cxn>
                  <a:cxn ang="0">
                    <a:pos x="717" y="701"/>
                  </a:cxn>
                  <a:cxn ang="0">
                    <a:pos x="604" y="707"/>
                  </a:cxn>
                </a:cxnLst>
                <a:rect l="0" t="0" r="r" b="b"/>
                <a:pathLst>
                  <a:path w="1201" h="73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6" name="Freeform 38"/>
              <p:cNvSpPr>
                <a:spLocks/>
              </p:cNvSpPr>
              <p:nvPr/>
            </p:nvSpPr>
            <p:spPr bwMode="hidden">
              <a:xfrm>
                <a:off x="4128" y="3366"/>
                <a:ext cx="544" cy="737"/>
              </a:xfrm>
              <a:custGeom>
                <a:avLst/>
                <a:gdLst/>
                <a:ahLst/>
                <a:cxnLst>
                  <a:cxn ang="0">
                    <a:pos x="24" y="402"/>
                  </a:cxn>
                  <a:cxn ang="0">
                    <a:pos x="36" y="330"/>
                  </a:cxn>
                  <a:cxn ang="0">
                    <a:pos x="66" y="264"/>
                  </a:cxn>
                  <a:cxn ang="0">
                    <a:pos x="108" y="204"/>
                  </a:cxn>
                  <a:cxn ang="0">
                    <a:pos x="173" y="150"/>
                  </a:cxn>
                  <a:cxn ang="0">
                    <a:pos x="251" y="102"/>
                  </a:cxn>
                  <a:cxn ang="0">
                    <a:pos x="335" y="60"/>
                  </a:cxn>
                  <a:cxn ang="0">
                    <a:pos x="436" y="30"/>
                  </a:cxn>
                  <a:cxn ang="0">
                    <a:pos x="544" y="12"/>
                  </a:cxn>
                  <a:cxn ang="0">
                    <a:pos x="544" y="0"/>
                  </a:cxn>
                  <a:cxn ang="0">
                    <a:pos x="430" y="18"/>
                  </a:cxn>
                  <a:cxn ang="0">
                    <a:pos x="329" y="48"/>
                  </a:cxn>
                  <a:cxn ang="0">
                    <a:pos x="233" y="90"/>
                  </a:cxn>
                  <a:cxn ang="0">
                    <a:pos x="155" y="138"/>
                  </a:cxn>
                  <a:cxn ang="0">
                    <a:pos x="90" y="198"/>
                  </a:cxn>
                  <a:cxn ang="0">
                    <a:pos x="42" y="258"/>
                  </a:cxn>
                  <a:cxn ang="0">
                    <a:pos x="12" y="330"/>
                  </a:cxn>
                  <a:cxn ang="0">
                    <a:pos x="0" y="402"/>
                  </a:cxn>
                  <a:cxn ang="0">
                    <a:pos x="6" y="455"/>
                  </a:cxn>
                  <a:cxn ang="0">
                    <a:pos x="18" y="503"/>
                  </a:cxn>
                  <a:cxn ang="0">
                    <a:pos x="42" y="545"/>
                  </a:cxn>
                  <a:cxn ang="0">
                    <a:pos x="78" y="593"/>
                  </a:cxn>
                  <a:cxn ang="0">
                    <a:pos x="114" y="635"/>
                  </a:cxn>
                  <a:cxn ang="0">
                    <a:pos x="161" y="671"/>
                  </a:cxn>
                  <a:cxn ang="0">
                    <a:pos x="221" y="707"/>
                  </a:cxn>
                  <a:cxn ang="0">
                    <a:pos x="281" y="737"/>
                  </a:cxn>
                  <a:cxn ang="0">
                    <a:pos x="323" y="737"/>
                  </a:cxn>
                  <a:cxn ang="0">
                    <a:pos x="257" y="707"/>
                  </a:cxn>
                  <a:cxn ang="0">
                    <a:pos x="203" y="671"/>
                  </a:cxn>
                  <a:cxn ang="0">
                    <a:pos x="149" y="635"/>
                  </a:cxn>
                  <a:cxn ang="0">
                    <a:pos x="108" y="593"/>
                  </a:cxn>
                  <a:cxn ang="0">
                    <a:pos x="72" y="551"/>
                  </a:cxn>
                  <a:cxn ang="0">
                    <a:pos x="48" y="503"/>
                  </a:cxn>
                  <a:cxn ang="0">
                    <a:pos x="30" y="455"/>
                  </a:cxn>
                  <a:cxn ang="0">
                    <a:pos x="24" y="402"/>
                  </a:cxn>
                  <a:cxn ang="0">
                    <a:pos x="24" y="402"/>
                  </a:cxn>
                </a:cxnLst>
                <a:rect l="0" t="0" r="r" b="b"/>
                <a:pathLst>
                  <a:path w="544" h="737">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7" name="Freeform 39"/>
              <p:cNvSpPr>
                <a:spLocks/>
              </p:cNvSpPr>
              <p:nvPr/>
            </p:nvSpPr>
            <p:spPr bwMode="hidden">
              <a:xfrm>
                <a:off x="4792" y="3360"/>
                <a:ext cx="609" cy="252"/>
              </a:xfrm>
              <a:custGeom>
                <a:avLst/>
                <a:gdLst/>
                <a:ahLst/>
                <a:cxnLst>
                  <a:cxn ang="0">
                    <a:pos x="12" y="12"/>
                  </a:cxn>
                  <a:cxn ang="0">
                    <a:pos x="113" y="18"/>
                  </a:cxn>
                  <a:cxn ang="0">
                    <a:pos x="203" y="30"/>
                  </a:cxn>
                  <a:cxn ang="0">
                    <a:pos x="292" y="48"/>
                  </a:cxn>
                  <a:cxn ang="0">
                    <a:pos x="376" y="78"/>
                  </a:cxn>
                  <a:cxn ang="0">
                    <a:pos x="448" y="114"/>
                  </a:cxn>
                  <a:cxn ang="0">
                    <a:pos x="514" y="156"/>
                  </a:cxn>
                  <a:cxn ang="0">
                    <a:pos x="567" y="198"/>
                  </a:cxn>
                  <a:cxn ang="0">
                    <a:pos x="609" y="252"/>
                  </a:cxn>
                  <a:cxn ang="0">
                    <a:pos x="609" y="216"/>
                  </a:cxn>
                  <a:cxn ang="0">
                    <a:pos x="561" y="168"/>
                  </a:cxn>
                  <a:cxn ang="0">
                    <a:pos x="502" y="126"/>
                  </a:cxn>
                  <a:cxn ang="0">
                    <a:pos x="436" y="90"/>
                  </a:cxn>
                  <a:cxn ang="0">
                    <a:pos x="364" y="60"/>
                  </a:cxn>
                  <a:cxn ang="0">
                    <a:pos x="286" y="36"/>
                  </a:cxn>
                  <a:cxn ang="0">
                    <a:pos x="197" y="18"/>
                  </a:cxn>
                  <a:cxn ang="0">
                    <a:pos x="107" y="6"/>
                  </a:cxn>
                  <a:cxn ang="0">
                    <a:pos x="12" y="0"/>
                  </a:cxn>
                  <a:cxn ang="0">
                    <a:pos x="6" y="0"/>
                  </a:cxn>
                  <a:cxn ang="0">
                    <a:pos x="0" y="0"/>
                  </a:cxn>
                  <a:cxn ang="0">
                    <a:pos x="0" y="12"/>
                  </a:cxn>
                  <a:cxn ang="0">
                    <a:pos x="6" y="12"/>
                  </a:cxn>
                  <a:cxn ang="0">
                    <a:pos x="12" y="12"/>
                  </a:cxn>
                  <a:cxn ang="0">
                    <a:pos x="12" y="12"/>
                  </a:cxn>
                </a:cxnLst>
                <a:rect l="0" t="0" r="r" b="b"/>
                <a:pathLst>
                  <a:path w="609" h="252">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rotWithShape="0">
                <a:gsLst>
                  <a:gs pos="0">
                    <a:schemeClr val="accent2">
                      <a:gamma/>
                      <a:tint val="94118"/>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8" name="Freeform 40"/>
              <p:cNvSpPr>
                <a:spLocks/>
              </p:cNvSpPr>
              <p:nvPr/>
            </p:nvSpPr>
            <p:spPr bwMode="hidden">
              <a:xfrm>
                <a:off x="5246" y="4007"/>
                <a:ext cx="72" cy="54"/>
              </a:xfrm>
              <a:custGeom>
                <a:avLst/>
                <a:gdLst/>
                <a:ahLst/>
                <a:cxnLst>
                  <a:cxn ang="0">
                    <a:pos x="72" y="0"/>
                  </a:cxn>
                  <a:cxn ang="0">
                    <a:pos x="36" y="30"/>
                  </a:cxn>
                  <a:cxn ang="0">
                    <a:pos x="0" y="54"/>
                  </a:cxn>
                  <a:cxn ang="0">
                    <a:pos x="36" y="54"/>
                  </a:cxn>
                  <a:cxn ang="0">
                    <a:pos x="54" y="42"/>
                  </a:cxn>
                  <a:cxn ang="0">
                    <a:pos x="72" y="24"/>
                  </a:cxn>
                  <a:cxn ang="0">
                    <a:pos x="72" y="24"/>
                  </a:cxn>
                  <a:cxn ang="0">
                    <a:pos x="72" y="0"/>
                  </a:cxn>
                  <a:cxn ang="0">
                    <a:pos x="72" y="0"/>
                  </a:cxn>
                </a:cxnLst>
                <a:rect l="0" t="0" r="r" b="b"/>
                <a:pathLst>
                  <a:path w="72" h="54">
                    <a:moveTo>
                      <a:pt x="72" y="0"/>
                    </a:moveTo>
                    <a:lnTo>
                      <a:pt x="36" y="30"/>
                    </a:lnTo>
                    <a:lnTo>
                      <a:pt x="0" y="54"/>
                    </a:lnTo>
                    <a:lnTo>
                      <a:pt x="36" y="54"/>
                    </a:lnTo>
                    <a:lnTo>
                      <a:pt x="54" y="42"/>
                    </a:lnTo>
                    <a:lnTo>
                      <a:pt x="72" y="24"/>
                    </a:lnTo>
                    <a:lnTo>
                      <a:pt x="72" y="24"/>
                    </a:lnTo>
                    <a:lnTo>
                      <a:pt x="72" y="0"/>
                    </a:lnTo>
                    <a:lnTo>
                      <a:pt x="72" y="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69" name="Freeform 41"/>
              <p:cNvSpPr>
                <a:spLocks/>
              </p:cNvSpPr>
              <p:nvPr/>
            </p:nvSpPr>
            <p:spPr bwMode="hidden">
              <a:xfrm>
                <a:off x="4505" y="4073"/>
                <a:ext cx="705" cy="108"/>
              </a:xfrm>
              <a:custGeom>
                <a:avLst/>
                <a:gdLst/>
                <a:ahLst/>
                <a:cxnLst>
                  <a:cxn ang="0">
                    <a:pos x="299" y="90"/>
                  </a:cxn>
                  <a:cxn ang="0">
                    <a:pos x="221" y="90"/>
                  </a:cxn>
                  <a:cxn ang="0">
                    <a:pos x="143" y="78"/>
                  </a:cxn>
                  <a:cxn ang="0">
                    <a:pos x="0" y="48"/>
                  </a:cxn>
                  <a:cxn ang="0">
                    <a:pos x="0" y="66"/>
                  </a:cxn>
                  <a:cxn ang="0">
                    <a:pos x="143" y="96"/>
                  </a:cxn>
                  <a:cxn ang="0">
                    <a:pos x="221" y="108"/>
                  </a:cxn>
                  <a:cxn ang="0">
                    <a:pos x="299" y="108"/>
                  </a:cxn>
                  <a:cxn ang="0">
                    <a:pos x="412" y="102"/>
                  </a:cxn>
                  <a:cxn ang="0">
                    <a:pos x="520" y="84"/>
                  </a:cxn>
                  <a:cxn ang="0">
                    <a:pos x="615" y="60"/>
                  </a:cxn>
                  <a:cxn ang="0">
                    <a:pos x="705" y="24"/>
                  </a:cxn>
                  <a:cxn ang="0">
                    <a:pos x="705" y="0"/>
                  </a:cxn>
                  <a:cxn ang="0">
                    <a:pos x="615" y="42"/>
                  </a:cxn>
                  <a:cxn ang="0">
                    <a:pos x="520" y="66"/>
                  </a:cxn>
                  <a:cxn ang="0">
                    <a:pos x="412" y="84"/>
                  </a:cxn>
                  <a:cxn ang="0">
                    <a:pos x="299" y="90"/>
                  </a:cxn>
                  <a:cxn ang="0">
                    <a:pos x="299" y="90"/>
                  </a:cxn>
                </a:cxnLst>
                <a:rect l="0" t="0" r="r" b="b"/>
                <a:pathLst>
                  <a:path w="705" h="108">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0" name="Freeform 42"/>
              <p:cNvSpPr>
                <a:spLocks/>
              </p:cNvSpPr>
              <p:nvPr/>
            </p:nvSpPr>
            <p:spPr bwMode="hidden">
              <a:xfrm>
                <a:off x="5336" y="3654"/>
                <a:ext cx="143" cy="341"/>
              </a:xfrm>
              <a:custGeom>
                <a:avLst/>
                <a:gdLst/>
                <a:ahLst/>
                <a:cxnLst>
                  <a:cxn ang="0">
                    <a:pos x="119" y="114"/>
                  </a:cxn>
                  <a:cxn ang="0">
                    <a:pos x="113" y="173"/>
                  </a:cxn>
                  <a:cxn ang="0">
                    <a:pos x="89" y="239"/>
                  </a:cxn>
                  <a:cxn ang="0">
                    <a:pos x="47" y="293"/>
                  </a:cxn>
                  <a:cxn ang="0">
                    <a:pos x="0" y="341"/>
                  </a:cxn>
                  <a:cxn ang="0">
                    <a:pos x="29" y="341"/>
                  </a:cxn>
                  <a:cxn ang="0">
                    <a:pos x="77" y="287"/>
                  </a:cxn>
                  <a:cxn ang="0">
                    <a:pos x="113" y="233"/>
                  </a:cxn>
                  <a:cxn ang="0">
                    <a:pos x="137" y="173"/>
                  </a:cxn>
                  <a:cxn ang="0">
                    <a:pos x="143" y="114"/>
                  </a:cxn>
                  <a:cxn ang="0">
                    <a:pos x="137" y="60"/>
                  </a:cxn>
                  <a:cxn ang="0">
                    <a:pos x="119" y="0"/>
                  </a:cxn>
                  <a:cxn ang="0">
                    <a:pos x="89" y="0"/>
                  </a:cxn>
                  <a:cxn ang="0">
                    <a:pos x="113" y="60"/>
                  </a:cxn>
                  <a:cxn ang="0">
                    <a:pos x="119" y="114"/>
                  </a:cxn>
                  <a:cxn ang="0">
                    <a:pos x="119" y="114"/>
                  </a:cxn>
                </a:cxnLst>
                <a:rect l="0" t="0" r="r" b="b"/>
                <a:pathLst>
                  <a:path w="143" h="341">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1" name="Freeform 43"/>
              <p:cNvSpPr>
                <a:spLocks/>
              </p:cNvSpPr>
              <p:nvPr/>
            </p:nvSpPr>
            <p:spPr bwMode="hidden">
              <a:xfrm>
                <a:off x="5061" y="3624"/>
                <a:ext cx="83" cy="90"/>
              </a:xfrm>
              <a:custGeom>
                <a:avLst/>
                <a:gdLst/>
                <a:ahLst/>
                <a:cxnLst>
                  <a:cxn ang="0">
                    <a:pos x="59" y="90"/>
                  </a:cxn>
                  <a:cxn ang="0">
                    <a:pos x="83" y="84"/>
                  </a:cxn>
                  <a:cxn ang="0">
                    <a:pos x="71" y="60"/>
                  </a:cxn>
                  <a:cxn ang="0">
                    <a:pos x="53" y="42"/>
                  </a:cxn>
                  <a:cxn ang="0">
                    <a:pos x="6" y="0"/>
                  </a:cxn>
                  <a:cxn ang="0">
                    <a:pos x="0" y="18"/>
                  </a:cxn>
                  <a:cxn ang="0">
                    <a:pos x="35" y="48"/>
                  </a:cxn>
                  <a:cxn ang="0">
                    <a:pos x="59" y="90"/>
                  </a:cxn>
                  <a:cxn ang="0">
                    <a:pos x="59" y="90"/>
                  </a:cxn>
                </a:cxnLst>
                <a:rect l="0" t="0" r="r" b="b"/>
                <a:pathLst>
                  <a:path w="83" h="90">
                    <a:moveTo>
                      <a:pt x="59" y="90"/>
                    </a:moveTo>
                    <a:lnTo>
                      <a:pt x="83" y="84"/>
                    </a:lnTo>
                    <a:lnTo>
                      <a:pt x="71" y="60"/>
                    </a:lnTo>
                    <a:lnTo>
                      <a:pt x="53" y="42"/>
                    </a:lnTo>
                    <a:lnTo>
                      <a:pt x="6" y="0"/>
                    </a:lnTo>
                    <a:lnTo>
                      <a:pt x="0" y="18"/>
                    </a:lnTo>
                    <a:lnTo>
                      <a:pt x="35" y="48"/>
                    </a:lnTo>
                    <a:lnTo>
                      <a:pt x="59" y="90"/>
                    </a:lnTo>
                    <a:lnTo>
                      <a:pt x="59" y="90"/>
                    </a:lnTo>
                    <a:close/>
                  </a:path>
                </a:pathLst>
              </a:custGeom>
              <a:gradFill rotWithShape="0">
                <a:gsLst>
                  <a:gs pos="0">
                    <a:schemeClr val="accent2"/>
                  </a:gs>
                  <a:gs pos="100000">
                    <a:schemeClr val="accent2">
                      <a:gamma/>
                      <a:shade val="94118"/>
                      <a:invGamma/>
                    </a:schemeClr>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2" name="Freeform 44"/>
              <p:cNvSpPr>
                <a:spLocks/>
              </p:cNvSpPr>
              <p:nvPr/>
            </p:nvSpPr>
            <p:spPr bwMode="hidden">
              <a:xfrm>
                <a:off x="4445" y="3552"/>
                <a:ext cx="717" cy="431"/>
              </a:xfrm>
              <a:custGeom>
                <a:avLst/>
                <a:gdLst/>
                <a:ahLst/>
                <a:cxnLst>
                  <a:cxn ang="0">
                    <a:pos x="693" y="216"/>
                  </a:cxn>
                  <a:cxn ang="0">
                    <a:pos x="687" y="257"/>
                  </a:cxn>
                  <a:cxn ang="0">
                    <a:pos x="669" y="293"/>
                  </a:cxn>
                  <a:cxn ang="0">
                    <a:pos x="633" y="329"/>
                  </a:cxn>
                  <a:cxn ang="0">
                    <a:pos x="598" y="359"/>
                  </a:cxn>
                  <a:cxn ang="0">
                    <a:pos x="544" y="383"/>
                  </a:cxn>
                  <a:cxn ang="0">
                    <a:pos x="490" y="401"/>
                  </a:cxn>
                  <a:cxn ang="0">
                    <a:pos x="424" y="413"/>
                  </a:cxn>
                  <a:cxn ang="0">
                    <a:pos x="359" y="419"/>
                  </a:cxn>
                  <a:cxn ang="0">
                    <a:pos x="293" y="413"/>
                  </a:cxn>
                  <a:cxn ang="0">
                    <a:pos x="227" y="401"/>
                  </a:cxn>
                  <a:cxn ang="0">
                    <a:pos x="173" y="383"/>
                  </a:cxn>
                  <a:cxn ang="0">
                    <a:pos x="119" y="359"/>
                  </a:cxn>
                  <a:cxn ang="0">
                    <a:pos x="84" y="329"/>
                  </a:cxn>
                  <a:cxn ang="0">
                    <a:pos x="48" y="293"/>
                  </a:cxn>
                  <a:cxn ang="0">
                    <a:pos x="30" y="257"/>
                  </a:cxn>
                  <a:cxn ang="0">
                    <a:pos x="24" y="216"/>
                  </a:cxn>
                  <a:cxn ang="0">
                    <a:pos x="30" y="174"/>
                  </a:cxn>
                  <a:cxn ang="0">
                    <a:pos x="48" y="138"/>
                  </a:cxn>
                  <a:cxn ang="0">
                    <a:pos x="84" y="102"/>
                  </a:cxn>
                  <a:cxn ang="0">
                    <a:pos x="119" y="72"/>
                  </a:cxn>
                  <a:cxn ang="0">
                    <a:pos x="173" y="48"/>
                  </a:cxn>
                  <a:cxn ang="0">
                    <a:pos x="227" y="30"/>
                  </a:cxn>
                  <a:cxn ang="0">
                    <a:pos x="293" y="18"/>
                  </a:cxn>
                  <a:cxn ang="0">
                    <a:pos x="359" y="12"/>
                  </a:cxn>
                  <a:cxn ang="0">
                    <a:pos x="418" y="18"/>
                  </a:cxn>
                  <a:cxn ang="0">
                    <a:pos x="478" y="30"/>
                  </a:cxn>
                  <a:cxn ang="0">
                    <a:pos x="532" y="48"/>
                  </a:cxn>
                  <a:cxn ang="0">
                    <a:pos x="580" y="66"/>
                  </a:cxn>
                  <a:cxn ang="0">
                    <a:pos x="586" y="48"/>
                  </a:cxn>
                  <a:cxn ang="0">
                    <a:pos x="478" y="12"/>
                  </a:cxn>
                  <a:cxn ang="0">
                    <a:pos x="418" y="6"/>
                  </a:cxn>
                  <a:cxn ang="0">
                    <a:pos x="359" y="0"/>
                  </a:cxn>
                  <a:cxn ang="0">
                    <a:pos x="287" y="6"/>
                  </a:cxn>
                  <a:cxn ang="0">
                    <a:pos x="221" y="18"/>
                  </a:cxn>
                  <a:cxn ang="0">
                    <a:pos x="161" y="36"/>
                  </a:cxn>
                  <a:cxn ang="0">
                    <a:pos x="107" y="66"/>
                  </a:cxn>
                  <a:cxn ang="0">
                    <a:pos x="60" y="96"/>
                  </a:cxn>
                  <a:cxn ang="0">
                    <a:pos x="30" y="132"/>
                  </a:cxn>
                  <a:cxn ang="0">
                    <a:pos x="6" y="174"/>
                  </a:cxn>
                  <a:cxn ang="0">
                    <a:pos x="0" y="216"/>
                  </a:cxn>
                  <a:cxn ang="0">
                    <a:pos x="6" y="257"/>
                  </a:cxn>
                  <a:cxn ang="0">
                    <a:pos x="30" y="299"/>
                  </a:cxn>
                  <a:cxn ang="0">
                    <a:pos x="60" y="335"/>
                  </a:cxn>
                  <a:cxn ang="0">
                    <a:pos x="107" y="371"/>
                  </a:cxn>
                  <a:cxn ang="0">
                    <a:pos x="161" y="395"/>
                  </a:cxn>
                  <a:cxn ang="0">
                    <a:pos x="221" y="413"/>
                  </a:cxn>
                  <a:cxn ang="0">
                    <a:pos x="287" y="425"/>
                  </a:cxn>
                  <a:cxn ang="0">
                    <a:pos x="359" y="431"/>
                  </a:cxn>
                  <a:cxn ang="0">
                    <a:pos x="430" y="425"/>
                  </a:cxn>
                  <a:cxn ang="0">
                    <a:pos x="496" y="413"/>
                  </a:cxn>
                  <a:cxn ang="0">
                    <a:pos x="562" y="395"/>
                  </a:cxn>
                  <a:cxn ang="0">
                    <a:pos x="610" y="371"/>
                  </a:cxn>
                  <a:cxn ang="0">
                    <a:pos x="657" y="335"/>
                  </a:cxn>
                  <a:cxn ang="0">
                    <a:pos x="687" y="299"/>
                  </a:cxn>
                  <a:cxn ang="0">
                    <a:pos x="711" y="257"/>
                  </a:cxn>
                  <a:cxn ang="0">
                    <a:pos x="717" y="216"/>
                  </a:cxn>
                  <a:cxn ang="0">
                    <a:pos x="717" y="204"/>
                  </a:cxn>
                  <a:cxn ang="0">
                    <a:pos x="711" y="192"/>
                  </a:cxn>
                  <a:cxn ang="0">
                    <a:pos x="687" y="198"/>
                  </a:cxn>
                  <a:cxn ang="0">
                    <a:pos x="693" y="210"/>
                  </a:cxn>
                  <a:cxn ang="0">
                    <a:pos x="693" y="216"/>
                  </a:cxn>
                  <a:cxn ang="0">
                    <a:pos x="693" y="216"/>
                  </a:cxn>
                </a:cxnLst>
                <a:rect l="0" t="0" r="r" b="b"/>
                <a:pathLst>
                  <a:path w="717" h="431">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lnTo>
                      <a:pt x="693" y="216"/>
                    </a:lnTo>
                    <a:close/>
                  </a:path>
                </a:pathLst>
              </a:custGeom>
              <a:solidFill>
                <a:schemeClr val="accent2"/>
              </a:solidFill>
              <a:ln w="9525">
                <a:noFill/>
                <a:round/>
                <a:headEnd/>
                <a:tailEnd/>
              </a:ln>
            </p:spPr>
            <p:txBody>
              <a:bodyPr/>
              <a:lstStyle/>
              <a:p>
                <a:pPr>
                  <a:defRPr/>
                </a:pPr>
                <a:endParaRPr lang="fa-IR">
                  <a:latin typeface="Tahoma" pitchFamily="34" charset="0"/>
                  <a:cs typeface="Arial" pitchFamily="34" charset="0"/>
                </a:endParaRPr>
              </a:p>
            </p:txBody>
          </p:sp>
          <p:sp>
            <p:nvSpPr>
              <p:cNvPr id="227373" name="Freeform 45"/>
              <p:cNvSpPr>
                <a:spLocks/>
              </p:cNvSpPr>
              <p:nvPr/>
            </p:nvSpPr>
            <p:spPr bwMode="hidden">
              <a:xfrm>
                <a:off x="4349" y="3510"/>
                <a:ext cx="909" cy="533"/>
              </a:xfrm>
              <a:custGeom>
                <a:avLst/>
                <a:gdLst/>
                <a:ahLst/>
                <a:cxnLst>
                  <a:cxn ang="0">
                    <a:pos x="616" y="0"/>
                  </a:cxn>
                  <a:cxn ang="0">
                    <a:pos x="616" y="18"/>
                  </a:cxn>
                  <a:cxn ang="0">
                    <a:pos x="724" y="60"/>
                  </a:cxn>
                  <a:cxn ang="0">
                    <a:pos x="765" y="84"/>
                  </a:cxn>
                  <a:cxn ang="0">
                    <a:pos x="807" y="114"/>
                  </a:cxn>
                  <a:cxn ang="0">
                    <a:pos x="837" y="144"/>
                  </a:cxn>
                  <a:cxn ang="0">
                    <a:pos x="861" y="180"/>
                  </a:cxn>
                  <a:cxn ang="0">
                    <a:pos x="873" y="216"/>
                  </a:cxn>
                  <a:cxn ang="0">
                    <a:pos x="879" y="258"/>
                  </a:cxn>
                  <a:cxn ang="0">
                    <a:pos x="873" y="311"/>
                  </a:cxn>
                  <a:cxn ang="0">
                    <a:pos x="843" y="359"/>
                  </a:cxn>
                  <a:cxn ang="0">
                    <a:pos x="807" y="401"/>
                  </a:cxn>
                  <a:cxn ang="0">
                    <a:pos x="753" y="443"/>
                  </a:cxn>
                  <a:cxn ang="0">
                    <a:pos x="694" y="473"/>
                  </a:cxn>
                  <a:cxn ang="0">
                    <a:pos x="622" y="497"/>
                  </a:cxn>
                  <a:cxn ang="0">
                    <a:pos x="538" y="509"/>
                  </a:cxn>
                  <a:cxn ang="0">
                    <a:pos x="455" y="515"/>
                  </a:cxn>
                  <a:cxn ang="0">
                    <a:pos x="371" y="509"/>
                  </a:cxn>
                  <a:cxn ang="0">
                    <a:pos x="287" y="497"/>
                  </a:cxn>
                  <a:cxn ang="0">
                    <a:pos x="215" y="473"/>
                  </a:cxn>
                  <a:cxn ang="0">
                    <a:pos x="156" y="443"/>
                  </a:cxn>
                  <a:cxn ang="0">
                    <a:pos x="102" y="401"/>
                  </a:cxn>
                  <a:cxn ang="0">
                    <a:pos x="66" y="359"/>
                  </a:cxn>
                  <a:cxn ang="0">
                    <a:pos x="36" y="311"/>
                  </a:cxn>
                  <a:cxn ang="0">
                    <a:pos x="30" y="258"/>
                  </a:cxn>
                  <a:cxn ang="0">
                    <a:pos x="36" y="222"/>
                  </a:cxn>
                  <a:cxn ang="0">
                    <a:pos x="48" y="186"/>
                  </a:cxn>
                  <a:cxn ang="0">
                    <a:pos x="66" y="156"/>
                  </a:cxn>
                  <a:cxn ang="0">
                    <a:pos x="90" y="126"/>
                  </a:cxn>
                  <a:cxn ang="0">
                    <a:pos x="66" y="114"/>
                  </a:cxn>
                  <a:cxn ang="0">
                    <a:pos x="36" y="144"/>
                  </a:cxn>
                  <a:cxn ang="0">
                    <a:pos x="18" y="180"/>
                  </a:cxn>
                  <a:cxn ang="0">
                    <a:pos x="6" y="216"/>
                  </a:cxn>
                  <a:cxn ang="0">
                    <a:pos x="0" y="258"/>
                  </a:cxn>
                  <a:cxn ang="0">
                    <a:pos x="12" y="311"/>
                  </a:cxn>
                  <a:cxn ang="0">
                    <a:pos x="36" y="365"/>
                  </a:cxn>
                  <a:cxn ang="0">
                    <a:pos x="78" y="413"/>
                  </a:cxn>
                  <a:cxn ang="0">
                    <a:pos x="132" y="449"/>
                  </a:cxn>
                  <a:cxn ang="0">
                    <a:pos x="203" y="485"/>
                  </a:cxn>
                  <a:cxn ang="0">
                    <a:pos x="275" y="509"/>
                  </a:cxn>
                  <a:cxn ang="0">
                    <a:pos x="365" y="527"/>
                  </a:cxn>
                  <a:cxn ang="0">
                    <a:pos x="455" y="533"/>
                  </a:cxn>
                  <a:cxn ang="0">
                    <a:pos x="544" y="527"/>
                  </a:cxn>
                  <a:cxn ang="0">
                    <a:pos x="634" y="509"/>
                  </a:cxn>
                  <a:cxn ang="0">
                    <a:pos x="712" y="485"/>
                  </a:cxn>
                  <a:cxn ang="0">
                    <a:pos x="777" y="449"/>
                  </a:cxn>
                  <a:cxn ang="0">
                    <a:pos x="831" y="413"/>
                  </a:cxn>
                  <a:cxn ang="0">
                    <a:pos x="873" y="365"/>
                  </a:cxn>
                  <a:cxn ang="0">
                    <a:pos x="897" y="311"/>
                  </a:cxn>
                  <a:cxn ang="0">
                    <a:pos x="909" y="258"/>
                  </a:cxn>
                  <a:cxn ang="0">
                    <a:pos x="903" y="216"/>
                  </a:cxn>
                  <a:cxn ang="0">
                    <a:pos x="885" y="174"/>
                  </a:cxn>
                  <a:cxn ang="0">
                    <a:pos x="861" y="132"/>
                  </a:cxn>
                  <a:cxn ang="0">
                    <a:pos x="825" y="102"/>
                  </a:cxn>
                  <a:cxn ang="0">
                    <a:pos x="783" y="66"/>
                  </a:cxn>
                  <a:cxn ang="0">
                    <a:pos x="735" y="42"/>
                  </a:cxn>
                  <a:cxn ang="0">
                    <a:pos x="616" y="0"/>
                  </a:cxn>
                  <a:cxn ang="0">
                    <a:pos x="616" y="0"/>
                  </a:cxn>
                </a:cxnLst>
                <a:rect l="0" t="0" r="r" b="b"/>
                <a:pathLst>
                  <a:path w="909" h="533">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rotWithShape="0">
                <a:gsLst>
                  <a:gs pos="0">
                    <a:schemeClr val="accent2">
                      <a:gamma/>
                      <a:tint val="96863"/>
                      <a:invGamma/>
                    </a:schemeClr>
                  </a:gs>
                  <a:gs pos="100000">
                    <a:schemeClr val="accent2"/>
                  </a:gs>
                </a:gsLst>
                <a:lin ang="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4" name="Freeform 46"/>
              <p:cNvSpPr>
                <a:spLocks/>
              </p:cNvSpPr>
              <p:nvPr/>
            </p:nvSpPr>
            <p:spPr bwMode="hidden">
              <a:xfrm>
                <a:off x="4564" y="3492"/>
                <a:ext cx="365" cy="66"/>
              </a:xfrm>
              <a:custGeom>
                <a:avLst/>
                <a:gdLst/>
                <a:ahLst/>
                <a:cxnLst>
                  <a:cxn ang="0">
                    <a:pos x="240" y="18"/>
                  </a:cxn>
                  <a:cxn ang="0">
                    <a:pos x="299" y="24"/>
                  </a:cxn>
                  <a:cxn ang="0">
                    <a:pos x="359" y="30"/>
                  </a:cxn>
                  <a:cxn ang="0">
                    <a:pos x="365" y="12"/>
                  </a:cxn>
                  <a:cxn ang="0">
                    <a:pos x="305" y="6"/>
                  </a:cxn>
                  <a:cxn ang="0">
                    <a:pos x="240" y="0"/>
                  </a:cxn>
                  <a:cxn ang="0">
                    <a:pos x="174" y="6"/>
                  </a:cxn>
                  <a:cxn ang="0">
                    <a:pos x="114" y="12"/>
                  </a:cxn>
                  <a:cxn ang="0">
                    <a:pos x="0" y="42"/>
                  </a:cxn>
                  <a:cxn ang="0">
                    <a:pos x="0" y="66"/>
                  </a:cxn>
                  <a:cxn ang="0">
                    <a:pos x="54" y="48"/>
                  </a:cxn>
                  <a:cxn ang="0">
                    <a:pos x="114" y="30"/>
                  </a:cxn>
                  <a:cxn ang="0">
                    <a:pos x="174" y="24"/>
                  </a:cxn>
                  <a:cxn ang="0">
                    <a:pos x="240" y="18"/>
                  </a:cxn>
                  <a:cxn ang="0">
                    <a:pos x="240" y="18"/>
                  </a:cxn>
                </a:cxnLst>
                <a:rect l="0" t="0" r="r" b="b"/>
                <a:pathLst>
                  <a:path w="365" h="66">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5" name="Freeform 47"/>
              <p:cNvSpPr>
                <a:spLocks/>
              </p:cNvSpPr>
              <p:nvPr/>
            </p:nvSpPr>
            <p:spPr bwMode="hidden">
              <a:xfrm>
                <a:off x="4463" y="3558"/>
                <a:ext cx="66" cy="48"/>
              </a:xfrm>
              <a:custGeom>
                <a:avLst/>
                <a:gdLst/>
                <a:ahLst/>
                <a:cxnLst>
                  <a:cxn ang="0">
                    <a:pos x="66" y="18"/>
                  </a:cxn>
                  <a:cxn ang="0">
                    <a:pos x="48" y="0"/>
                  </a:cxn>
                  <a:cxn ang="0">
                    <a:pos x="24" y="12"/>
                  </a:cxn>
                  <a:cxn ang="0">
                    <a:pos x="0" y="30"/>
                  </a:cxn>
                  <a:cxn ang="0">
                    <a:pos x="12" y="48"/>
                  </a:cxn>
                  <a:cxn ang="0">
                    <a:pos x="42" y="30"/>
                  </a:cxn>
                  <a:cxn ang="0">
                    <a:pos x="66" y="18"/>
                  </a:cxn>
                  <a:cxn ang="0">
                    <a:pos x="66" y="18"/>
                  </a:cxn>
                </a:cxnLst>
                <a:rect l="0" t="0" r="r" b="b"/>
                <a:pathLst>
                  <a:path w="66" h="48">
                    <a:moveTo>
                      <a:pt x="66" y="18"/>
                    </a:moveTo>
                    <a:lnTo>
                      <a:pt x="48" y="0"/>
                    </a:lnTo>
                    <a:lnTo>
                      <a:pt x="24" y="12"/>
                    </a:lnTo>
                    <a:lnTo>
                      <a:pt x="0" y="30"/>
                    </a:lnTo>
                    <a:lnTo>
                      <a:pt x="12" y="48"/>
                    </a:lnTo>
                    <a:lnTo>
                      <a:pt x="42" y="30"/>
                    </a:lnTo>
                    <a:lnTo>
                      <a:pt x="66" y="18"/>
                    </a:lnTo>
                    <a:lnTo>
                      <a:pt x="66" y="18"/>
                    </a:lnTo>
                    <a:close/>
                  </a:path>
                </a:pathLst>
              </a:custGeom>
              <a:gradFill rotWithShape="0">
                <a:gsLst>
                  <a:gs pos="0">
                    <a:schemeClr val="accent2">
                      <a:gamma/>
                      <a:tint val="96863"/>
                      <a:invGamma/>
                    </a:schemeClr>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76" name="Oval 48"/>
              <p:cNvSpPr>
                <a:spLocks noChangeArrowheads="1"/>
              </p:cNvSpPr>
              <p:nvPr/>
            </p:nvSpPr>
            <p:spPr bwMode="hidden">
              <a:xfrm>
                <a:off x="4546" y="3608"/>
                <a:ext cx="518" cy="319"/>
              </a:xfrm>
              <a:prstGeom prst="ellipse">
                <a:avLst/>
              </a:prstGeom>
              <a:gradFill rotWithShape="0">
                <a:gsLst>
                  <a:gs pos="0">
                    <a:schemeClr val="accent2">
                      <a:gamma/>
                      <a:shade val="94118"/>
                      <a:invGamma/>
                    </a:schemeClr>
                  </a:gs>
                  <a:gs pos="100000">
                    <a:schemeClr val="accent2"/>
                  </a:gs>
                </a:gsLst>
                <a:lin ang="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77" name="Oval 49"/>
              <p:cNvSpPr>
                <a:spLocks noChangeArrowheads="1"/>
              </p:cNvSpPr>
              <p:nvPr/>
            </p:nvSpPr>
            <p:spPr bwMode="hidden">
              <a:xfrm>
                <a:off x="4578" y="3630"/>
                <a:ext cx="446" cy="271"/>
              </a:xfrm>
              <a:prstGeom prst="ellipse">
                <a:avLst/>
              </a:prstGeom>
              <a:gradFill rotWithShape="0">
                <a:gsLst>
                  <a:gs pos="0">
                    <a:schemeClr val="accent2">
                      <a:gamma/>
                      <a:tint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78" name="Oval 50"/>
              <p:cNvSpPr>
                <a:spLocks noChangeArrowheads="1"/>
              </p:cNvSpPr>
              <p:nvPr/>
            </p:nvSpPr>
            <p:spPr bwMode="hidden">
              <a:xfrm>
                <a:off x="4610" y="3650"/>
                <a:ext cx="386" cy="233"/>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79" name="Oval 51"/>
              <p:cNvSpPr>
                <a:spLocks noChangeArrowheads="1"/>
              </p:cNvSpPr>
              <p:nvPr/>
            </p:nvSpPr>
            <p:spPr bwMode="hidden">
              <a:xfrm>
                <a:off x="4654" y="3678"/>
                <a:ext cx="298" cy="177"/>
              </a:xfrm>
              <a:prstGeom prst="ellipse">
                <a:avLst/>
              </a:prstGeom>
              <a:gradFill rotWithShape="0">
                <a:gsLst>
                  <a:gs pos="0">
                    <a:schemeClr val="accent2">
                      <a:gamma/>
                      <a:shade val="94118"/>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80" name="Oval 52"/>
              <p:cNvSpPr>
                <a:spLocks noChangeArrowheads="1"/>
              </p:cNvSpPr>
              <p:nvPr/>
            </p:nvSpPr>
            <p:spPr bwMode="hidden">
              <a:xfrm>
                <a:off x="4690" y="3698"/>
                <a:ext cx="222" cy="139"/>
              </a:xfrm>
              <a:prstGeom prst="ellipse">
                <a:avLst/>
              </a:prstGeom>
              <a:gradFill rotWithShape="0">
                <a:gsLst>
                  <a:gs pos="0">
                    <a:schemeClr val="accent2"/>
                  </a:gs>
                  <a:gs pos="100000">
                    <a:schemeClr val="accent2">
                      <a:gamma/>
                      <a:shade val="94118"/>
                      <a:invGamma/>
                    </a:schemeClr>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81" name="Oval 53"/>
              <p:cNvSpPr>
                <a:spLocks noChangeArrowheads="1"/>
              </p:cNvSpPr>
              <p:nvPr/>
            </p:nvSpPr>
            <p:spPr bwMode="hidden">
              <a:xfrm>
                <a:off x="4738" y="3728"/>
                <a:ext cx="126" cy="81"/>
              </a:xfrm>
              <a:prstGeom prst="ellipse">
                <a:avLst/>
              </a:prstGeom>
              <a:gradFill rotWithShape="0">
                <a:gsLst>
                  <a:gs pos="0">
                    <a:schemeClr val="accent2">
                      <a:gamma/>
                      <a:shade val="96863"/>
                      <a:invGamma/>
                    </a:schemeClr>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nvGrpSpPr>
            <p:cNvPr id="1037" name="Group 54"/>
            <p:cNvGrpSpPr>
              <a:grpSpLocks/>
            </p:cNvGrpSpPr>
            <p:nvPr userDrawn="1"/>
          </p:nvGrpSpPr>
          <p:grpSpPr bwMode="auto">
            <a:xfrm>
              <a:off x="5280" y="3024"/>
              <a:ext cx="425" cy="258"/>
              <a:chOff x="5280" y="3024"/>
              <a:chExt cx="425" cy="258"/>
            </a:xfrm>
          </p:grpSpPr>
          <p:sp>
            <p:nvSpPr>
              <p:cNvPr id="227383" name="Freeform 55"/>
              <p:cNvSpPr>
                <a:spLocks/>
              </p:cNvSpPr>
              <p:nvPr/>
            </p:nvSpPr>
            <p:spPr bwMode="hidden">
              <a:xfrm>
                <a:off x="5280" y="3186"/>
                <a:ext cx="383" cy="96"/>
              </a:xfrm>
              <a:custGeom>
                <a:avLst/>
                <a:gdLst/>
                <a:ahLst/>
                <a:cxnLst>
                  <a:cxn ang="0">
                    <a:pos x="209" y="96"/>
                  </a:cxn>
                  <a:cxn ang="0">
                    <a:pos x="143" y="90"/>
                  </a:cxn>
                  <a:cxn ang="0">
                    <a:pos x="83" y="66"/>
                  </a:cxn>
                  <a:cxn ang="0">
                    <a:pos x="35" y="36"/>
                  </a:cxn>
                  <a:cxn ang="0">
                    <a:pos x="6" y="0"/>
                  </a:cxn>
                  <a:cxn ang="0">
                    <a:pos x="0" y="6"/>
                  </a:cxn>
                  <a:cxn ang="0">
                    <a:pos x="29" y="42"/>
                  </a:cxn>
                  <a:cxn ang="0">
                    <a:pos x="77" y="72"/>
                  </a:cxn>
                  <a:cxn ang="0">
                    <a:pos x="137" y="90"/>
                  </a:cxn>
                  <a:cxn ang="0">
                    <a:pos x="209" y="96"/>
                  </a:cxn>
                  <a:cxn ang="0">
                    <a:pos x="263" y="90"/>
                  </a:cxn>
                  <a:cxn ang="0">
                    <a:pos x="311" y="84"/>
                  </a:cxn>
                  <a:cxn ang="0">
                    <a:pos x="352" y="66"/>
                  </a:cxn>
                  <a:cxn ang="0">
                    <a:pos x="382" y="42"/>
                  </a:cxn>
                  <a:cxn ang="0">
                    <a:pos x="376" y="42"/>
                  </a:cxn>
                  <a:cxn ang="0">
                    <a:pos x="346" y="66"/>
                  </a:cxn>
                  <a:cxn ang="0">
                    <a:pos x="305" y="78"/>
                  </a:cxn>
                  <a:cxn ang="0">
                    <a:pos x="263" y="90"/>
                  </a:cxn>
                  <a:cxn ang="0">
                    <a:pos x="209" y="96"/>
                  </a:cxn>
                  <a:cxn ang="0">
                    <a:pos x="209" y="96"/>
                  </a:cxn>
                </a:cxnLst>
                <a:rect l="0" t="0" r="r" b="b"/>
                <a:pathLst>
                  <a:path w="382" h="96">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lnTo>
                      <a:pt x="209" y="96"/>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4" name="Freeform 56"/>
              <p:cNvSpPr>
                <a:spLocks/>
              </p:cNvSpPr>
              <p:nvPr/>
            </p:nvSpPr>
            <p:spPr bwMode="hidden">
              <a:xfrm>
                <a:off x="5315" y="3024"/>
                <a:ext cx="258" cy="54"/>
              </a:xfrm>
              <a:custGeom>
                <a:avLst/>
                <a:gdLst/>
                <a:ahLst/>
                <a:cxnLst>
                  <a:cxn ang="0">
                    <a:pos x="174" y="0"/>
                  </a:cxn>
                  <a:cxn ang="0">
                    <a:pos x="216" y="6"/>
                  </a:cxn>
                  <a:cxn ang="0">
                    <a:pos x="258" y="12"/>
                  </a:cxn>
                  <a:cxn ang="0">
                    <a:pos x="252" y="6"/>
                  </a:cxn>
                  <a:cxn ang="0">
                    <a:pos x="216" y="0"/>
                  </a:cxn>
                  <a:cxn ang="0">
                    <a:pos x="174" y="0"/>
                  </a:cxn>
                  <a:cxn ang="0">
                    <a:pos x="120" y="6"/>
                  </a:cxn>
                  <a:cxn ang="0">
                    <a:pos x="78" y="12"/>
                  </a:cxn>
                  <a:cxn ang="0">
                    <a:pos x="36" y="30"/>
                  </a:cxn>
                  <a:cxn ang="0">
                    <a:pos x="0" y="48"/>
                  </a:cxn>
                  <a:cxn ang="0">
                    <a:pos x="6" y="54"/>
                  </a:cxn>
                  <a:cxn ang="0">
                    <a:pos x="36" y="36"/>
                  </a:cxn>
                  <a:cxn ang="0">
                    <a:pos x="78" y="18"/>
                  </a:cxn>
                  <a:cxn ang="0">
                    <a:pos x="120" y="6"/>
                  </a:cxn>
                  <a:cxn ang="0">
                    <a:pos x="174" y="0"/>
                  </a:cxn>
                  <a:cxn ang="0">
                    <a:pos x="174" y="0"/>
                  </a:cxn>
                </a:cxnLst>
                <a:rect l="0" t="0" r="r" b="b"/>
                <a:pathLst>
                  <a:path w="258" h="54">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lnTo>
                      <a:pt x="174" y="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5" name="Freeform 57"/>
              <p:cNvSpPr>
                <a:spLocks/>
              </p:cNvSpPr>
              <p:nvPr/>
            </p:nvSpPr>
            <p:spPr bwMode="hidden">
              <a:xfrm>
                <a:off x="5645" y="3066"/>
                <a:ext cx="60" cy="156"/>
              </a:xfrm>
              <a:custGeom>
                <a:avLst/>
                <a:gdLst/>
                <a:ahLst/>
                <a:cxnLst>
                  <a:cxn ang="0">
                    <a:pos x="54" y="90"/>
                  </a:cxn>
                  <a:cxn ang="0">
                    <a:pos x="48" y="126"/>
                  </a:cxn>
                  <a:cxn ang="0">
                    <a:pos x="24" y="156"/>
                  </a:cxn>
                  <a:cxn ang="0">
                    <a:pos x="30" y="156"/>
                  </a:cxn>
                  <a:cxn ang="0">
                    <a:pos x="54" y="126"/>
                  </a:cxn>
                  <a:cxn ang="0">
                    <a:pos x="60" y="90"/>
                  </a:cxn>
                  <a:cxn ang="0">
                    <a:pos x="54" y="66"/>
                  </a:cxn>
                  <a:cxn ang="0">
                    <a:pos x="48" y="42"/>
                  </a:cxn>
                  <a:cxn ang="0">
                    <a:pos x="30" y="18"/>
                  </a:cxn>
                  <a:cxn ang="0">
                    <a:pos x="6" y="0"/>
                  </a:cxn>
                  <a:cxn ang="0">
                    <a:pos x="0" y="6"/>
                  </a:cxn>
                  <a:cxn ang="0">
                    <a:pos x="24" y="24"/>
                  </a:cxn>
                  <a:cxn ang="0">
                    <a:pos x="42" y="42"/>
                  </a:cxn>
                  <a:cxn ang="0">
                    <a:pos x="48" y="66"/>
                  </a:cxn>
                  <a:cxn ang="0">
                    <a:pos x="54" y="90"/>
                  </a:cxn>
                  <a:cxn ang="0">
                    <a:pos x="54" y="90"/>
                  </a:cxn>
                </a:cxnLst>
                <a:rect l="0" t="0" r="r" b="b"/>
                <a:pathLst>
                  <a:path w="60" h="156">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lnTo>
                      <a:pt x="54" y="9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6" name="Freeform 58"/>
              <p:cNvSpPr>
                <a:spLocks/>
              </p:cNvSpPr>
              <p:nvPr/>
            </p:nvSpPr>
            <p:spPr bwMode="hidden">
              <a:xfrm>
                <a:off x="5375" y="3246"/>
                <a:ext cx="192" cy="18"/>
              </a:xfrm>
              <a:custGeom>
                <a:avLst/>
                <a:gdLst/>
                <a:ahLst/>
                <a:cxnLst>
                  <a:cxn ang="0">
                    <a:pos x="114" y="12"/>
                  </a:cxn>
                  <a:cxn ang="0">
                    <a:pos x="72" y="6"/>
                  </a:cxn>
                  <a:cxn ang="0">
                    <a:pos x="30" y="0"/>
                  </a:cxn>
                  <a:cxn ang="0">
                    <a:pos x="0" y="0"/>
                  </a:cxn>
                  <a:cxn ang="0">
                    <a:pos x="54" y="12"/>
                  </a:cxn>
                  <a:cxn ang="0">
                    <a:pos x="114" y="18"/>
                  </a:cxn>
                  <a:cxn ang="0">
                    <a:pos x="156" y="18"/>
                  </a:cxn>
                  <a:cxn ang="0">
                    <a:pos x="192" y="12"/>
                  </a:cxn>
                  <a:cxn ang="0">
                    <a:pos x="186" y="0"/>
                  </a:cxn>
                  <a:cxn ang="0">
                    <a:pos x="150" y="6"/>
                  </a:cxn>
                  <a:cxn ang="0">
                    <a:pos x="114" y="12"/>
                  </a:cxn>
                  <a:cxn ang="0">
                    <a:pos x="114" y="12"/>
                  </a:cxn>
                </a:cxnLst>
                <a:rect l="0" t="0" r="r" b="b"/>
                <a:pathLst>
                  <a:path w="192" h="18">
                    <a:moveTo>
                      <a:pt x="114" y="12"/>
                    </a:moveTo>
                    <a:lnTo>
                      <a:pt x="72" y="6"/>
                    </a:lnTo>
                    <a:lnTo>
                      <a:pt x="30" y="0"/>
                    </a:lnTo>
                    <a:lnTo>
                      <a:pt x="0" y="0"/>
                    </a:lnTo>
                    <a:lnTo>
                      <a:pt x="54" y="12"/>
                    </a:lnTo>
                    <a:lnTo>
                      <a:pt x="114" y="18"/>
                    </a:lnTo>
                    <a:lnTo>
                      <a:pt x="156" y="18"/>
                    </a:lnTo>
                    <a:lnTo>
                      <a:pt x="192" y="12"/>
                    </a:lnTo>
                    <a:lnTo>
                      <a:pt x="186" y="0"/>
                    </a:lnTo>
                    <a:lnTo>
                      <a:pt x="150" y="6"/>
                    </a:lnTo>
                    <a:lnTo>
                      <a:pt x="114" y="12"/>
                    </a:lnTo>
                    <a:lnTo>
                      <a:pt x="114" y="12"/>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7" name="Freeform 59"/>
              <p:cNvSpPr>
                <a:spLocks/>
              </p:cNvSpPr>
              <p:nvPr/>
            </p:nvSpPr>
            <p:spPr bwMode="hidden">
              <a:xfrm>
                <a:off x="5304" y="3042"/>
                <a:ext cx="161" cy="186"/>
              </a:xfrm>
              <a:custGeom>
                <a:avLst/>
                <a:gdLst/>
                <a:ahLst/>
                <a:cxnLst>
                  <a:cxn ang="0">
                    <a:pos x="11" y="114"/>
                  </a:cxn>
                  <a:cxn ang="0">
                    <a:pos x="17" y="96"/>
                  </a:cxn>
                  <a:cxn ang="0">
                    <a:pos x="23" y="78"/>
                  </a:cxn>
                  <a:cxn ang="0">
                    <a:pos x="53" y="42"/>
                  </a:cxn>
                  <a:cxn ang="0">
                    <a:pos x="101" y="18"/>
                  </a:cxn>
                  <a:cxn ang="0">
                    <a:pos x="155" y="6"/>
                  </a:cxn>
                  <a:cxn ang="0">
                    <a:pos x="161" y="0"/>
                  </a:cxn>
                  <a:cxn ang="0">
                    <a:pos x="95" y="12"/>
                  </a:cxn>
                  <a:cxn ang="0">
                    <a:pos x="47" y="36"/>
                  </a:cxn>
                  <a:cxn ang="0">
                    <a:pos x="11" y="72"/>
                  </a:cxn>
                  <a:cxn ang="0">
                    <a:pos x="5" y="90"/>
                  </a:cxn>
                  <a:cxn ang="0">
                    <a:pos x="0" y="114"/>
                  </a:cxn>
                  <a:cxn ang="0">
                    <a:pos x="11" y="150"/>
                  </a:cxn>
                  <a:cxn ang="0">
                    <a:pos x="23" y="168"/>
                  </a:cxn>
                  <a:cxn ang="0">
                    <a:pos x="41" y="186"/>
                  </a:cxn>
                  <a:cxn ang="0">
                    <a:pos x="65" y="186"/>
                  </a:cxn>
                  <a:cxn ang="0">
                    <a:pos x="41" y="168"/>
                  </a:cxn>
                  <a:cxn ang="0">
                    <a:pos x="23" y="150"/>
                  </a:cxn>
                  <a:cxn ang="0">
                    <a:pos x="17" y="132"/>
                  </a:cxn>
                  <a:cxn ang="0">
                    <a:pos x="11" y="114"/>
                  </a:cxn>
                  <a:cxn ang="0">
                    <a:pos x="11" y="114"/>
                  </a:cxn>
                </a:cxnLst>
                <a:rect l="0" t="0" r="r" b="b"/>
                <a:pathLst>
                  <a:path w="161" h="186">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lnTo>
                      <a:pt x="11" y="114"/>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8" name="Freeform 60"/>
              <p:cNvSpPr>
                <a:spLocks/>
              </p:cNvSpPr>
              <p:nvPr/>
            </p:nvSpPr>
            <p:spPr bwMode="hidden">
              <a:xfrm>
                <a:off x="5489" y="3042"/>
                <a:ext cx="186" cy="210"/>
              </a:xfrm>
              <a:custGeom>
                <a:avLst/>
                <a:gdLst/>
                <a:ahLst/>
                <a:cxnLst>
                  <a:cxn ang="0">
                    <a:pos x="0" y="6"/>
                  </a:cxn>
                  <a:cxn ang="0">
                    <a:pos x="66" y="12"/>
                  </a:cxn>
                  <a:cxn ang="0">
                    <a:pos x="119" y="36"/>
                  </a:cxn>
                  <a:cxn ang="0">
                    <a:pos x="155" y="72"/>
                  </a:cxn>
                  <a:cxn ang="0">
                    <a:pos x="161" y="90"/>
                  </a:cxn>
                  <a:cxn ang="0">
                    <a:pos x="167" y="114"/>
                  </a:cxn>
                  <a:cxn ang="0">
                    <a:pos x="161" y="138"/>
                  </a:cxn>
                  <a:cxn ang="0">
                    <a:pos x="149" y="162"/>
                  </a:cxn>
                  <a:cxn ang="0">
                    <a:pos x="119" y="180"/>
                  </a:cxn>
                  <a:cxn ang="0">
                    <a:pos x="90" y="198"/>
                  </a:cxn>
                  <a:cxn ang="0">
                    <a:pos x="96" y="210"/>
                  </a:cxn>
                  <a:cxn ang="0">
                    <a:pos x="131" y="192"/>
                  </a:cxn>
                  <a:cxn ang="0">
                    <a:pos x="161" y="168"/>
                  </a:cxn>
                  <a:cxn ang="0">
                    <a:pos x="179" y="144"/>
                  </a:cxn>
                  <a:cxn ang="0">
                    <a:pos x="185" y="114"/>
                  </a:cxn>
                  <a:cxn ang="0">
                    <a:pos x="179" y="90"/>
                  </a:cxn>
                  <a:cxn ang="0">
                    <a:pos x="173" y="66"/>
                  </a:cxn>
                  <a:cxn ang="0">
                    <a:pos x="155" y="48"/>
                  </a:cxn>
                  <a:cxn ang="0">
                    <a:pos x="131" y="30"/>
                  </a:cxn>
                  <a:cxn ang="0">
                    <a:pos x="72" y="6"/>
                  </a:cxn>
                  <a:cxn ang="0">
                    <a:pos x="0" y="0"/>
                  </a:cxn>
                  <a:cxn ang="0">
                    <a:pos x="0" y="6"/>
                  </a:cxn>
                  <a:cxn ang="0">
                    <a:pos x="0" y="6"/>
                  </a:cxn>
                  <a:cxn ang="0">
                    <a:pos x="0" y="6"/>
                  </a:cxn>
                </a:cxnLst>
                <a:rect l="0" t="0" r="r" b="b"/>
                <a:pathLst>
                  <a:path w="185" h="210">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lnTo>
                      <a:pt x="0" y="6"/>
                    </a:lnTo>
                    <a:lnTo>
                      <a:pt x="0" y="6"/>
                    </a:lnTo>
                    <a:close/>
                  </a:path>
                </a:pathLst>
              </a:custGeom>
              <a:gradFill rotWithShape="0">
                <a:gsLst>
                  <a:gs pos="0">
                    <a:schemeClr val="bg1"/>
                  </a:gs>
                  <a:gs pos="100000">
                    <a:schemeClr val="accent2"/>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sp>
            <p:nvSpPr>
              <p:cNvPr id="227389" name="Freeform 61"/>
              <p:cNvSpPr>
                <a:spLocks noEditPoints="1"/>
              </p:cNvSpPr>
              <p:nvPr/>
            </p:nvSpPr>
            <p:spPr bwMode="hidden">
              <a:xfrm>
                <a:off x="5345" y="3058"/>
                <a:ext cx="299" cy="186"/>
              </a:xfrm>
              <a:custGeom>
                <a:avLst/>
                <a:gdLst/>
                <a:ahLst/>
                <a:cxnLst>
                  <a:cxn ang="0">
                    <a:pos x="150" y="0"/>
                  </a:cxn>
                  <a:cxn ang="0">
                    <a:pos x="90" y="6"/>
                  </a:cxn>
                  <a:cxn ang="0">
                    <a:pos x="42" y="30"/>
                  </a:cxn>
                  <a:cxn ang="0">
                    <a:pos x="12" y="54"/>
                  </a:cxn>
                  <a:cxn ang="0">
                    <a:pos x="6" y="72"/>
                  </a:cxn>
                  <a:cxn ang="0">
                    <a:pos x="0" y="90"/>
                  </a:cxn>
                  <a:cxn ang="0">
                    <a:pos x="6" y="108"/>
                  </a:cxn>
                  <a:cxn ang="0">
                    <a:pos x="12" y="126"/>
                  </a:cxn>
                  <a:cxn ang="0">
                    <a:pos x="42" y="156"/>
                  </a:cxn>
                  <a:cxn ang="0">
                    <a:pos x="90" y="180"/>
                  </a:cxn>
                  <a:cxn ang="0">
                    <a:pos x="150" y="186"/>
                  </a:cxn>
                  <a:cxn ang="0">
                    <a:pos x="209" y="180"/>
                  </a:cxn>
                  <a:cxn ang="0">
                    <a:pos x="257" y="156"/>
                  </a:cxn>
                  <a:cxn ang="0">
                    <a:pos x="287" y="126"/>
                  </a:cxn>
                  <a:cxn ang="0">
                    <a:pos x="299" y="108"/>
                  </a:cxn>
                  <a:cxn ang="0">
                    <a:pos x="299" y="90"/>
                  </a:cxn>
                  <a:cxn ang="0">
                    <a:pos x="299" y="72"/>
                  </a:cxn>
                  <a:cxn ang="0">
                    <a:pos x="287" y="54"/>
                  </a:cxn>
                  <a:cxn ang="0">
                    <a:pos x="257" y="30"/>
                  </a:cxn>
                  <a:cxn ang="0">
                    <a:pos x="209" y="6"/>
                  </a:cxn>
                  <a:cxn ang="0">
                    <a:pos x="150" y="0"/>
                  </a:cxn>
                  <a:cxn ang="0">
                    <a:pos x="150" y="0"/>
                  </a:cxn>
                  <a:cxn ang="0">
                    <a:pos x="150" y="180"/>
                  </a:cxn>
                  <a:cxn ang="0">
                    <a:pos x="96" y="174"/>
                  </a:cxn>
                  <a:cxn ang="0">
                    <a:pos x="48" y="156"/>
                  </a:cxn>
                  <a:cxn ang="0">
                    <a:pos x="18" y="126"/>
                  </a:cxn>
                  <a:cxn ang="0">
                    <a:pos x="12" y="108"/>
                  </a:cxn>
                  <a:cxn ang="0">
                    <a:pos x="6" y="90"/>
                  </a:cxn>
                  <a:cxn ang="0">
                    <a:pos x="12" y="72"/>
                  </a:cxn>
                  <a:cxn ang="0">
                    <a:pos x="18" y="54"/>
                  </a:cxn>
                  <a:cxn ang="0">
                    <a:pos x="48" y="30"/>
                  </a:cxn>
                  <a:cxn ang="0">
                    <a:pos x="96" y="12"/>
                  </a:cxn>
                  <a:cxn ang="0">
                    <a:pos x="150" y="6"/>
                  </a:cxn>
                  <a:cxn ang="0">
                    <a:pos x="203" y="12"/>
                  </a:cxn>
                  <a:cxn ang="0">
                    <a:pos x="251" y="30"/>
                  </a:cxn>
                  <a:cxn ang="0">
                    <a:pos x="281" y="54"/>
                  </a:cxn>
                  <a:cxn ang="0">
                    <a:pos x="293" y="72"/>
                  </a:cxn>
                  <a:cxn ang="0">
                    <a:pos x="293" y="90"/>
                  </a:cxn>
                  <a:cxn ang="0">
                    <a:pos x="293" y="108"/>
                  </a:cxn>
                  <a:cxn ang="0">
                    <a:pos x="281" y="126"/>
                  </a:cxn>
                  <a:cxn ang="0">
                    <a:pos x="251" y="156"/>
                  </a:cxn>
                  <a:cxn ang="0">
                    <a:pos x="203" y="174"/>
                  </a:cxn>
                  <a:cxn ang="0">
                    <a:pos x="150" y="180"/>
                  </a:cxn>
                  <a:cxn ang="0">
                    <a:pos x="150" y="180"/>
                  </a:cxn>
                </a:cxnLst>
                <a:rect l="0" t="0" r="r" b="b"/>
                <a:pathLst>
                  <a:path w="299" h="186">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lnTo>
                      <a:pt x="150" y="180"/>
                    </a:lnTo>
                    <a:close/>
                  </a:path>
                </a:pathLst>
              </a:custGeom>
              <a:gradFill rotWithShape="0">
                <a:gsLst>
                  <a:gs pos="0">
                    <a:schemeClr val="accent2"/>
                  </a:gs>
                  <a:gs pos="100000">
                    <a:schemeClr val="bg1"/>
                  </a:gs>
                </a:gsLst>
                <a:lin ang="5400000" scaled="1"/>
              </a:gradFill>
              <a:ln w="9525">
                <a:noFill/>
                <a:round/>
                <a:headEnd/>
                <a:tailEnd/>
              </a:ln>
            </p:spPr>
            <p:txBody>
              <a:bodyPr/>
              <a:lstStyle/>
              <a:p>
                <a:pPr>
                  <a:defRPr/>
                </a:pPr>
                <a:endParaRPr lang="fa-IR">
                  <a:latin typeface="Tahoma" pitchFamily="34" charset="0"/>
                  <a:cs typeface="Arial" pitchFamily="34" charset="0"/>
                </a:endParaRPr>
              </a:p>
            </p:txBody>
          </p:sp>
          <p:grpSp>
            <p:nvGrpSpPr>
              <p:cNvPr id="1045" name="Group 62"/>
              <p:cNvGrpSpPr>
                <a:grpSpLocks/>
              </p:cNvGrpSpPr>
              <p:nvPr/>
            </p:nvGrpSpPr>
            <p:grpSpPr bwMode="auto">
              <a:xfrm>
                <a:off x="5381" y="3085"/>
                <a:ext cx="227" cy="132"/>
                <a:chOff x="5381" y="3085"/>
                <a:chExt cx="227" cy="132"/>
              </a:xfrm>
            </p:grpSpPr>
            <p:sp>
              <p:nvSpPr>
                <p:cNvPr id="227391" name="Oval 63"/>
                <p:cNvSpPr>
                  <a:spLocks noChangeArrowheads="1"/>
                </p:cNvSpPr>
                <p:nvPr userDrawn="1"/>
              </p:nvSpPr>
              <p:spPr bwMode="hidden">
                <a:xfrm>
                  <a:off x="5381" y="3085"/>
                  <a:ext cx="227" cy="13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92" name="Oval 64"/>
                <p:cNvSpPr>
                  <a:spLocks noChangeArrowheads="1"/>
                </p:cNvSpPr>
                <p:nvPr userDrawn="1"/>
              </p:nvSpPr>
              <p:spPr bwMode="hidden">
                <a:xfrm>
                  <a:off x="5403" y="3099"/>
                  <a:ext cx="182" cy="102"/>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93" name="Oval 65"/>
                <p:cNvSpPr>
                  <a:spLocks noChangeArrowheads="1"/>
                </p:cNvSpPr>
                <p:nvPr userDrawn="1"/>
              </p:nvSpPr>
              <p:spPr bwMode="hidden">
                <a:xfrm>
                  <a:off x="5431" y="3109"/>
                  <a:ext cx="125" cy="82"/>
                </a:xfrm>
                <a:prstGeom prst="ellipse">
                  <a:avLst/>
                </a:prstGeom>
                <a:gradFill rotWithShape="0">
                  <a:gsLst>
                    <a:gs pos="0">
                      <a:schemeClr val="bg1"/>
                    </a:gs>
                    <a:gs pos="100000">
                      <a:schemeClr val="accent2"/>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sp>
              <p:nvSpPr>
                <p:cNvPr id="227394" name="Oval 66"/>
                <p:cNvSpPr>
                  <a:spLocks noChangeArrowheads="1"/>
                </p:cNvSpPr>
                <p:nvPr userDrawn="1"/>
              </p:nvSpPr>
              <p:spPr bwMode="hidden">
                <a:xfrm>
                  <a:off x="5458" y="3125"/>
                  <a:ext cx="73" cy="47"/>
                </a:xfrm>
                <a:prstGeom prst="ellipse">
                  <a:avLst/>
                </a:prstGeom>
                <a:gradFill rotWithShape="0">
                  <a:gsLst>
                    <a:gs pos="0">
                      <a:schemeClr val="accent2"/>
                    </a:gs>
                    <a:gs pos="100000">
                      <a:schemeClr val="bg1"/>
                    </a:gs>
                  </a:gsLst>
                  <a:lin ang="5400000" scaled="1"/>
                </a:gradFill>
                <a:ln w="9525">
                  <a:noFill/>
                  <a:round/>
                  <a:headEnd/>
                  <a:tailEnd/>
                </a:ln>
                <a:effectLst/>
              </p:spPr>
              <p:txBody>
                <a:bodyPr/>
                <a:lstStyle/>
                <a:p>
                  <a:pPr>
                    <a:defRPr/>
                  </a:pPr>
                  <a:endParaRPr lang="fa-IR">
                    <a:latin typeface="Tahoma" pitchFamily="34" charset="0"/>
                    <a:cs typeface="Arial" pitchFamily="34" charset="0"/>
                  </a:endParaRPr>
                </a:p>
              </p:txBody>
            </p:sp>
          </p:grpSp>
        </p:grpSp>
      </p:grpSp>
      <p:sp>
        <p:nvSpPr>
          <p:cNvPr id="227395" name="Rectangle 67"/>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US"/>
              <a:t>Click to edit Master title style</a:t>
            </a:r>
          </a:p>
        </p:txBody>
      </p:sp>
      <p:sp>
        <p:nvSpPr>
          <p:cNvPr id="227396" name="Rectangle 68"/>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7397" name="Rectangle 69"/>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mn-lt"/>
                <a:cs typeface="Arial" pitchFamily="34" charset="0"/>
              </a:defRPr>
            </a:lvl1pPr>
          </a:lstStyle>
          <a:p>
            <a:pPr>
              <a:defRPr/>
            </a:pPr>
            <a:fld id="{5E041E6D-D987-415C-873B-09A629278ADB}" type="datetime1">
              <a:rPr lang="ar-SA"/>
              <a:pPr>
                <a:defRPr/>
              </a:pPr>
              <a:t>05/07/1447</a:t>
            </a:fld>
            <a:endParaRPr lang="en-US"/>
          </a:p>
        </p:txBody>
      </p:sp>
      <p:sp>
        <p:nvSpPr>
          <p:cNvPr id="227398" name="Rectangle 70"/>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mn-lt"/>
                <a:cs typeface="Arial" pitchFamily="34" charset="0"/>
              </a:defRPr>
            </a:lvl1pPr>
          </a:lstStyle>
          <a:p>
            <a:pPr>
              <a:defRPr/>
            </a:pPr>
            <a:endParaRPr lang="en-US"/>
          </a:p>
        </p:txBody>
      </p:sp>
      <p:sp>
        <p:nvSpPr>
          <p:cNvPr id="227399" name="Rectangle 71"/>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mn-lt"/>
                <a:cs typeface="Arial" pitchFamily="34" charset="0"/>
              </a:defRPr>
            </a:lvl1pPr>
          </a:lstStyle>
          <a:p>
            <a:pPr>
              <a:defRPr/>
            </a:pPr>
            <a:fld id="{462F5649-B1E6-45B9-A1A6-01A213714B26}" type="slidenum">
              <a:rPr lang="fa-IR"/>
              <a:pPr>
                <a:defRPr/>
              </a:pPr>
              <a:t>‹#›</a:t>
            </a:fld>
            <a:endParaRPr lang="en-US"/>
          </a:p>
        </p:txBody>
      </p:sp>
    </p:spTree>
  </p:cSld>
  <p:clrMap bg1="dk2" tx1="lt1" bg2="dk1" tx2="lt2" accent1="accent1" accent2="accent2" accent3="accent3" accent4="accent4" accent5="accent5" accent6="accent6" hlink="hlink" folHlink="folHlink"/>
  <p:sldLayoutIdLst>
    <p:sldLayoutId id="2147484231" r:id="rId1"/>
    <p:sldLayoutId id="2147484221" r:id="rId2"/>
    <p:sldLayoutId id="2147484222" r:id="rId3"/>
    <p:sldLayoutId id="2147484223" r:id="rId4"/>
    <p:sldLayoutId id="2147484224" r:id="rId5"/>
    <p:sldLayoutId id="2147484225" r:id="rId6"/>
    <p:sldLayoutId id="2147484226" r:id="rId7"/>
    <p:sldLayoutId id="2147484227" r:id="rId8"/>
    <p:sldLayoutId id="2147484228" r:id="rId9"/>
    <p:sldLayoutId id="2147484229" r:id="rId10"/>
    <p:sldLayoutId id="2147484230" r:id="rId11"/>
  </p:sldLayoutIdLst>
  <p:hf hdr="0" ftr="0" dt="0"/>
  <p:txStyles>
    <p:titleStyle>
      <a:lvl1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2pPr>
      <a:lvl3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3pPr>
      <a:lvl4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4pPr>
      <a:lvl5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pitchFamily="34" charset="0"/>
          <a:cs typeface="Arial" pitchFamily="34" charset="0"/>
        </a:defRPr>
      </a:lvl9pPr>
    </p:titleStyle>
    <p:bodyStyle>
      <a:lvl1pPr marL="342900" indent="-342900" algn="r" rtl="1" eaLnBrk="0" fontAlgn="base" hangingPunct="0">
        <a:spcBef>
          <a:spcPct val="20000"/>
        </a:spcBef>
        <a:spcAft>
          <a:spcPct val="0"/>
        </a:spcAft>
        <a:buClr>
          <a:schemeClr val="hlink"/>
        </a:buClr>
        <a:buSzPct val="80000"/>
        <a:buFont typeface="Wingdings" pitchFamily="2" charset="2"/>
        <a:buChar char="Ø"/>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lr>
          <a:schemeClr val="tx2"/>
        </a:buClr>
        <a:buSzPct val="50000"/>
        <a:buFont typeface="Wingdings" pitchFamily="2" charset="2"/>
        <a:buChar char="l"/>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accent2"/>
        </a:buClr>
        <a:buChar char="•"/>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Clr>
          <a:schemeClr val="folHlink"/>
        </a:buClr>
        <a:buSzPct val="50000"/>
        <a:buFont typeface="Wingdings" pitchFamily="2" charset="2"/>
        <a:buChar char="l"/>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hlink"/>
        </a:buClr>
        <a:buChar char="•"/>
        <a:defRPr sz="2000">
          <a:solidFill>
            <a:schemeClr val="tx1"/>
          </a:solidFill>
          <a:effectLst>
            <a:outerShdw blurRad="38100" dist="38100" dir="2700000" algn="tl">
              <a:srgbClr val="000000"/>
            </a:outerShdw>
          </a:effectLst>
          <a:latin typeface="+mn-lt"/>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0"/>
          <p:cNvSpPr>
            <a:spLocks noGrp="1" noChangeArrowheads="1"/>
          </p:cNvSpPr>
          <p:nvPr>
            <p:ph type="sldNum" sz="quarter" idx="12"/>
          </p:nvPr>
        </p:nvSpPr>
        <p:spPr/>
        <p:txBody>
          <a:bodyPr/>
          <a:lstStyle/>
          <a:p>
            <a:pPr>
              <a:defRPr/>
            </a:pPr>
            <a:fld id="{3D8E54C0-CC82-480C-8706-3E54F5EEB2AE}" type="slidenum">
              <a:rPr lang="fa-IR"/>
              <a:pPr>
                <a:defRPr/>
              </a:pPr>
              <a:t>1</a:t>
            </a:fld>
            <a:endParaRPr lang="en-US"/>
          </a:p>
        </p:txBody>
      </p:sp>
      <p:sp>
        <p:nvSpPr>
          <p:cNvPr id="5" name="Slide Number Placeholder 4"/>
          <p:cNvSpPr txBox="1">
            <a:spLocks noGrp="1"/>
          </p:cNvSpPr>
          <p:nvPr/>
        </p:nvSpPr>
        <p:spPr bwMode="auto">
          <a:xfrm>
            <a:off x="6553200" y="6245225"/>
            <a:ext cx="2133600" cy="476250"/>
          </a:xfrm>
          <a:prstGeom prst="rect">
            <a:avLst/>
          </a:prstGeom>
          <a:noFill/>
          <a:ln>
            <a:miter lim="800000"/>
            <a:headEnd/>
            <a:tailEnd/>
          </a:ln>
        </p:spPr>
        <p:txBody>
          <a:bodyPr anchor="b"/>
          <a:lstStyle/>
          <a:p>
            <a:pPr algn="r">
              <a:defRPr/>
            </a:pPr>
            <a:fld id="{A57D6CF3-792D-495D-B7A4-074753AD9D73}" type="slidenum">
              <a:rPr lang="ar-SA" sz="1400">
                <a:effectLst>
                  <a:outerShdw blurRad="38100" dist="38100" dir="2700000" algn="tl">
                    <a:srgbClr val="000000"/>
                  </a:outerShdw>
                </a:effectLst>
                <a:latin typeface="Arial" charset="0"/>
              </a:rPr>
              <a:pPr algn="r">
                <a:defRPr/>
              </a:pPr>
              <a:t>1</a:t>
            </a:fld>
            <a:endParaRPr lang="en-US" sz="1400">
              <a:effectLst>
                <a:outerShdw blurRad="38100" dist="38100" dir="2700000" algn="tl">
                  <a:srgbClr val="000000"/>
                </a:outerShdw>
              </a:effectLst>
              <a:latin typeface="Arial" charset="0"/>
            </a:endParaRPr>
          </a:p>
        </p:txBody>
      </p:sp>
      <p:sp>
        <p:nvSpPr>
          <p:cNvPr id="4104" name="Rectangle 8"/>
          <p:cNvSpPr>
            <a:spLocks noChangeArrowheads="1"/>
          </p:cNvSpPr>
          <p:nvPr/>
        </p:nvSpPr>
        <p:spPr bwMode="auto">
          <a:xfrm>
            <a:off x="827088" y="2349500"/>
            <a:ext cx="7315200" cy="1800225"/>
          </a:xfrm>
          <a:prstGeom prst="rect">
            <a:avLst/>
          </a:prstGeom>
          <a:noFill/>
          <a:ln w="9525">
            <a:noFill/>
            <a:miter lim="800000"/>
            <a:headEnd/>
            <a:tailEnd/>
          </a:ln>
          <a:effectLst/>
        </p:spPr>
        <p:txBody>
          <a:bodyPr lIns="91429" tIns="45715" rIns="91429" bIns="45715" anchorCtr="1"/>
          <a:lstStyle/>
          <a:p>
            <a:pPr marL="342900" indent="-342900" algn="ctr" rtl="1">
              <a:spcBef>
                <a:spcPct val="20000"/>
              </a:spcBef>
              <a:buClr>
                <a:schemeClr val="hlink"/>
              </a:buClr>
              <a:buSzPct val="80000"/>
              <a:buFont typeface="Wingdings" pitchFamily="2" charset="2"/>
              <a:buNone/>
              <a:defRPr/>
            </a:pPr>
            <a:r>
              <a:rPr lang="fa-IR" sz="7200" b="1" dirty="0">
                <a:solidFill>
                  <a:srgbClr val="FFFF00"/>
                </a:solidFill>
                <a:latin typeface="IranNastaliq" pitchFamily="18" charset="0"/>
                <a:cs typeface="B Nazanin" pitchFamily="2" charset="-78"/>
              </a:rPr>
              <a:t>روش تحقيق</a:t>
            </a:r>
            <a:endParaRPr lang="en-US" sz="7200" b="1" dirty="0">
              <a:solidFill>
                <a:schemeClr val="hlink"/>
              </a:solidFill>
              <a:latin typeface="IranNastaliq" pitchFamily="18" charset="0"/>
              <a:cs typeface="B Nazanin" pitchFamily="2" charset="-78"/>
            </a:endParaRPr>
          </a:p>
          <a:p>
            <a:pPr marL="342900" indent="-342900" algn="ctr" rtl="1">
              <a:spcBef>
                <a:spcPct val="20000"/>
              </a:spcBef>
              <a:buClr>
                <a:schemeClr val="hlink"/>
              </a:buClr>
              <a:buSzPct val="80000"/>
              <a:buFont typeface="Wingdings" pitchFamily="2" charset="2"/>
              <a:buNone/>
              <a:defRPr/>
            </a:pPr>
            <a:r>
              <a:rPr lang="en-US" sz="4000" b="1" dirty="0">
                <a:solidFill>
                  <a:schemeClr val="hlink"/>
                </a:solidFill>
                <a:latin typeface="Times New Roman" pitchFamily="18" charset="0"/>
                <a:cs typeface="Times New Roman" pitchFamily="18" charset="0"/>
              </a:rPr>
              <a:t>Research Methodology</a:t>
            </a:r>
          </a:p>
        </p:txBody>
      </p:sp>
      <p:sp>
        <p:nvSpPr>
          <p:cNvPr id="4105" name="Rectangle 9"/>
          <p:cNvSpPr>
            <a:spLocks noChangeArrowheads="1"/>
          </p:cNvSpPr>
          <p:nvPr/>
        </p:nvSpPr>
        <p:spPr bwMode="auto">
          <a:xfrm>
            <a:off x="2339975" y="1557338"/>
            <a:ext cx="4343400" cy="612775"/>
          </a:xfrm>
          <a:prstGeom prst="rect">
            <a:avLst/>
          </a:prstGeom>
          <a:noFill/>
          <a:ln w="9525">
            <a:noFill/>
            <a:miter lim="800000"/>
            <a:headEnd/>
            <a:tailEnd/>
          </a:ln>
          <a:effectLst/>
        </p:spPr>
        <p:txBody>
          <a:bodyPr lIns="91429" tIns="45715" rIns="91429" bIns="45715"/>
          <a:lstStyle/>
          <a:p>
            <a:pPr marL="342900" indent="-342900" algn="ctr" rtl="1">
              <a:spcBef>
                <a:spcPct val="20000"/>
              </a:spcBef>
              <a:buClr>
                <a:schemeClr val="hlink"/>
              </a:buClr>
              <a:buSzPct val="80000"/>
              <a:buFont typeface="Wingdings" pitchFamily="2" charset="2"/>
              <a:buNone/>
              <a:defRPr/>
            </a:pPr>
            <a:r>
              <a:rPr lang="fa-IR" b="1" dirty="0">
                <a:solidFill>
                  <a:srgbClr val="FF0066"/>
                </a:solidFill>
                <a:effectLst>
                  <a:outerShdw blurRad="38100" dist="38100" dir="2700000" algn="tl">
                    <a:srgbClr val="000000"/>
                  </a:outerShdw>
                </a:effectLst>
                <a:latin typeface="Arial" pitchFamily="34" charset="0"/>
                <a:cs typeface="B Zar" pitchFamily="2" charset="-78"/>
              </a:rPr>
              <a:t>گروه مهندسی بهداشت محیط</a:t>
            </a:r>
            <a:r>
              <a:rPr lang="en-US" dirty="0">
                <a:solidFill>
                  <a:schemeClr val="hlink"/>
                </a:solidFill>
                <a:effectLst>
                  <a:outerShdw blurRad="38100" dist="38100" dir="2700000" algn="tl">
                    <a:srgbClr val="000000"/>
                  </a:outerShdw>
                </a:effectLst>
                <a:latin typeface="Arial" pitchFamily="34" charset="0"/>
                <a:cs typeface="Arial" pitchFamily="34" charset="0"/>
              </a:rPr>
              <a:t> </a:t>
            </a:r>
          </a:p>
        </p:txBody>
      </p:sp>
      <p:sp>
        <p:nvSpPr>
          <p:cNvPr id="4107" name="Rectangle 11"/>
          <p:cNvSpPr>
            <a:spLocks noChangeArrowheads="1"/>
          </p:cNvSpPr>
          <p:nvPr/>
        </p:nvSpPr>
        <p:spPr bwMode="auto">
          <a:xfrm>
            <a:off x="2843213" y="260350"/>
            <a:ext cx="3351212" cy="914400"/>
          </a:xfrm>
          <a:prstGeom prst="rect">
            <a:avLst/>
          </a:prstGeom>
          <a:noFill/>
          <a:ln w="9525">
            <a:noFill/>
            <a:miter lim="800000"/>
            <a:headEnd/>
            <a:tailEnd/>
          </a:ln>
          <a:effectLst/>
        </p:spPr>
        <p:txBody>
          <a:bodyPr lIns="91429" tIns="45715" rIns="91429" bIns="45715" anchor="ctr" anchorCtr="1"/>
          <a:lstStyle/>
          <a:p>
            <a:pPr algn="ctr" rtl="1">
              <a:defRPr/>
            </a:pPr>
            <a:r>
              <a:rPr lang="fa-IR" sz="2000" b="1" dirty="0">
                <a:solidFill>
                  <a:schemeClr val="hlink"/>
                </a:solidFill>
                <a:effectLst>
                  <a:outerShdw blurRad="38100" dist="38100" dir="2700000" algn="tl">
                    <a:srgbClr val="000000"/>
                  </a:outerShdw>
                </a:effectLst>
                <a:latin typeface="Arial" pitchFamily="34" charset="0"/>
                <a:cs typeface="B Zar" pitchFamily="2" charset="-78"/>
              </a:rPr>
              <a:t>دانشگاه علوم پزشکی اراک</a:t>
            </a:r>
            <a:r>
              <a:rPr lang="en-US" sz="2000" dirty="0">
                <a:solidFill>
                  <a:schemeClr val="hlink"/>
                </a:solidFill>
                <a:effectLst>
                  <a:outerShdw blurRad="38100" dist="38100" dir="2700000" algn="tl">
                    <a:srgbClr val="000000"/>
                  </a:outerShdw>
                </a:effectLst>
                <a:latin typeface="Arial" pitchFamily="34" charset="0"/>
                <a:cs typeface="B Zar" pitchFamily="2" charset="-78"/>
              </a:rPr>
              <a:t> </a:t>
            </a:r>
          </a:p>
        </p:txBody>
      </p:sp>
      <p:sp>
        <p:nvSpPr>
          <p:cNvPr id="4108" name="Rectangle 12"/>
          <p:cNvSpPr>
            <a:spLocks noChangeArrowheads="1"/>
          </p:cNvSpPr>
          <p:nvPr/>
        </p:nvSpPr>
        <p:spPr bwMode="auto">
          <a:xfrm>
            <a:off x="2484438" y="5084763"/>
            <a:ext cx="4035425" cy="533400"/>
          </a:xfrm>
          <a:prstGeom prst="rect">
            <a:avLst/>
          </a:prstGeom>
          <a:noFill/>
          <a:ln w="9525">
            <a:noFill/>
            <a:miter lim="800000"/>
            <a:headEnd/>
            <a:tailEnd/>
          </a:ln>
          <a:effectLst/>
        </p:spPr>
        <p:txBody>
          <a:bodyPr lIns="91429" tIns="45715" rIns="91429" bIns="45715"/>
          <a:lstStyle/>
          <a:p>
            <a:pPr marL="342900" indent="-342900" algn="ctr" rtl="1">
              <a:spcBef>
                <a:spcPct val="20000"/>
              </a:spcBef>
              <a:buClr>
                <a:schemeClr val="hlink"/>
              </a:buClr>
              <a:buSzPct val="80000"/>
              <a:buFont typeface="Wingdings" pitchFamily="2" charset="2"/>
              <a:buNone/>
              <a:defRPr/>
            </a:pPr>
            <a:r>
              <a:rPr lang="fa-IR" sz="3000" b="1" dirty="0">
                <a:solidFill>
                  <a:srgbClr val="FF0066"/>
                </a:solidFill>
                <a:latin typeface="Arial" pitchFamily="34" charset="0"/>
                <a:cs typeface="B Zar" pitchFamily="2" charset="-78"/>
              </a:rPr>
              <a:t>دکتر بهروز کریمی</a:t>
            </a:r>
            <a:endParaRPr lang="en-US" sz="3000" b="1" dirty="0">
              <a:solidFill>
                <a:srgbClr val="FF0066"/>
              </a:solidFill>
              <a:latin typeface="Arial" pitchFamily="34" charset="0"/>
              <a:cs typeface="B Zar" pitchFamily="2" charset="-78"/>
            </a:endParaRPr>
          </a:p>
        </p:txBody>
      </p:sp>
      <p:sp>
        <p:nvSpPr>
          <p:cNvPr id="4109" name="Rectangle 13"/>
          <p:cNvSpPr>
            <a:spLocks noChangeArrowheads="1"/>
          </p:cNvSpPr>
          <p:nvPr/>
        </p:nvSpPr>
        <p:spPr bwMode="auto">
          <a:xfrm>
            <a:off x="2484438" y="1052513"/>
            <a:ext cx="4040187" cy="838200"/>
          </a:xfrm>
          <a:prstGeom prst="rect">
            <a:avLst/>
          </a:prstGeom>
          <a:noFill/>
          <a:ln w="9525">
            <a:noFill/>
            <a:miter lim="800000"/>
            <a:headEnd/>
            <a:tailEnd/>
          </a:ln>
          <a:effectLst/>
        </p:spPr>
        <p:txBody>
          <a:bodyPr lIns="91429" tIns="45715" rIns="91429" bIns="45715"/>
          <a:lstStyle/>
          <a:p>
            <a:pPr marL="342900" indent="-342900" algn="ctr" rtl="1">
              <a:spcBef>
                <a:spcPct val="20000"/>
              </a:spcBef>
              <a:buClr>
                <a:schemeClr val="hlink"/>
              </a:buClr>
              <a:buSzPct val="80000"/>
              <a:buFont typeface="Wingdings" pitchFamily="2" charset="2"/>
              <a:buNone/>
              <a:defRPr/>
            </a:pPr>
            <a:r>
              <a:rPr lang="fa-IR" b="1" dirty="0">
                <a:solidFill>
                  <a:schemeClr val="hlink"/>
                </a:solidFill>
                <a:effectLst>
                  <a:outerShdw blurRad="38100" dist="38100" dir="2700000" algn="tl">
                    <a:srgbClr val="000000"/>
                  </a:outerShdw>
                </a:effectLst>
                <a:latin typeface="Arial" pitchFamily="34" charset="0"/>
                <a:cs typeface="B Zar" pitchFamily="2" charset="-78"/>
              </a:rPr>
              <a:t>دانشکده بهداشت</a:t>
            </a:r>
            <a:endParaRPr lang="en-US" b="1" dirty="0">
              <a:solidFill>
                <a:schemeClr val="hlink"/>
              </a:solidFill>
              <a:effectLst>
                <a:outerShdw blurRad="38100" dist="38100" dir="2700000" algn="tl">
                  <a:srgbClr val="000000"/>
                </a:outerShdw>
              </a:effectLst>
              <a:latin typeface="Arial" pitchFamily="34" charset="0"/>
              <a:cs typeface="B Zar" pitchFamily="2" charset="-78"/>
            </a:endParaRPr>
          </a:p>
        </p:txBody>
      </p:sp>
    </p:spTree>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8442" y="-203200"/>
            <a:ext cx="8229600" cy="1139825"/>
          </a:xfrm>
        </p:spPr>
        <p:txBody>
          <a:bodyPr/>
          <a:lstStyle/>
          <a:p>
            <a:r>
              <a:rPr lang="ar-SA" b="1" dirty="0">
                <a:effectLst/>
                <a:cs typeface="B Mitra" panose="00000400000000000000" pitchFamily="2" charset="-78"/>
              </a:rPr>
              <a:t>چک لیست کلی برای ارزیابی مساله تحقیق</a:t>
            </a:r>
            <a:endParaRPr lang="en-US" dirty="0">
              <a:cs typeface="B Mitra" panose="00000400000000000000" pitchFamily="2" charset="-78"/>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553369056"/>
              </p:ext>
            </p:extLst>
          </p:nvPr>
        </p:nvGraphicFramePr>
        <p:xfrm>
          <a:off x="914398" y="685800"/>
          <a:ext cx="7315200" cy="6113727"/>
        </p:xfrm>
        <a:graphic>
          <a:graphicData uri="http://schemas.openxmlformats.org/drawingml/2006/table">
            <a:tbl>
              <a:tblPr firstRow="1" firstCol="1" bandRow="1">
                <a:tableStyleId>{5C22544A-7EE6-4342-B048-85BDC9FD1C3A}</a:tableStyleId>
              </a:tblPr>
              <a:tblGrid>
                <a:gridCol w="879288">
                  <a:extLst>
                    <a:ext uri="{9D8B030D-6E8A-4147-A177-3AD203B41FA5}">
                      <a16:colId xmlns:a16="http://schemas.microsoft.com/office/drawing/2014/main" val="3745002172"/>
                    </a:ext>
                  </a:extLst>
                </a:gridCol>
                <a:gridCol w="513527">
                  <a:extLst>
                    <a:ext uri="{9D8B030D-6E8A-4147-A177-3AD203B41FA5}">
                      <a16:colId xmlns:a16="http://schemas.microsoft.com/office/drawing/2014/main" val="1585569017"/>
                    </a:ext>
                  </a:extLst>
                </a:gridCol>
                <a:gridCol w="472562">
                  <a:extLst>
                    <a:ext uri="{9D8B030D-6E8A-4147-A177-3AD203B41FA5}">
                      <a16:colId xmlns:a16="http://schemas.microsoft.com/office/drawing/2014/main" val="1129277176"/>
                    </a:ext>
                  </a:extLst>
                </a:gridCol>
                <a:gridCol w="4991893">
                  <a:extLst>
                    <a:ext uri="{9D8B030D-6E8A-4147-A177-3AD203B41FA5}">
                      <a16:colId xmlns:a16="http://schemas.microsoft.com/office/drawing/2014/main" val="3856184820"/>
                    </a:ext>
                  </a:extLst>
                </a:gridCol>
                <a:gridCol w="457930">
                  <a:extLst>
                    <a:ext uri="{9D8B030D-6E8A-4147-A177-3AD203B41FA5}">
                      <a16:colId xmlns:a16="http://schemas.microsoft.com/office/drawing/2014/main" val="1040340207"/>
                    </a:ext>
                  </a:extLst>
                </a:gridCol>
              </a:tblGrid>
              <a:tr h="155840">
                <a:tc>
                  <a:txBody>
                    <a:bodyPr/>
                    <a:lstStyle/>
                    <a:p>
                      <a:pPr marL="0" marR="0">
                        <a:lnSpc>
                          <a:spcPct val="107000"/>
                        </a:lnSpc>
                        <a:spcBef>
                          <a:spcPts val="0"/>
                        </a:spcBef>
                        <a:spcAft>
                          <a:spcPts val="0"/>
                        </a:spcAft>
                      </a:pPr>
                      <a:r>
                        <a:rPr lang="ar-SA" sz="800" dirty="0">
                          <a:effectLst/>
                        </a:rPr>
                        <a:t>ملاحضات</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nSpc>
                          <a:spcPct val="107000"/>
                        </a:lnSpc>
                        <a:spcBef>
                          <a:spcPts val="0"/>
                        </a:spcBef>
                        <a:spcAft>
                          <a:spcPts val="0"/>
                        </a:spcAft>
                      </a:pPr>
                      <a:r>
                        <a:rPr lang="ar-SA" sz="800" dirty="0">
                          <a:effectLst/>
                        </a:rPr>
                        <a:t>خیر</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nSpc>
                          <a:spcPct val="107000"/>
                        </a:lnSpc>
                        <a:spcBef>
                          <a:spcPts val="0"/>
                        </a:spcBef>
                        <a:spcAft>
                          <a:spcPts val="0"/>
                        </a:spcAft>
                      </a:pPr>
                      <a:r>
                        <a:rPr lang="fa-IR" sz="800" dirty="0">
                          <a:effectLst/>
                        </a:rPr>
                        <a:t>بلی</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22405679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fa-IR" sz="800" b="1" kern="1200">
                          <a:solidFill>
                            <a:schemeClr val="dk1"/>
                          </a:solidFill>
                          <a:effectLst/>
                          <a:latin typeface="+mn-lt"/>
                          <a:ea typeface="+mn-ea"/>
                          <a:cs typeface="B Nazanin" panose="00000400000000000000" pitchFamily="2" charset="-78"/>
                        </a:rPr>
                        <a:t>آیا موضوع تحقیق جزو مسادل جامعه است؟</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354369549"/>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دستاورد های آن کمکی به حل مشکلات جامعه خواهد کرد؟ </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2</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86563638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تحقیق و نتایج آن مورد علاقه و توجه جامعه قرار دارد؟</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15513257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تحقیق ارزش انجام شدن دارد؟</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90776476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تحقیق حالت تکراری ندارد؟</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5</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7996596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به توسعه قلمرو معرفتی بشر کمک می کند</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6</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434353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a:solidFill>
                            <a:schemeClr val="dk1"/>
                          </a:solidFill>
                          <a:effectLst/>
                          <a:latin typeface="+mn-lt"/>
                          <a:ea typeface="+mn-ea"/>
                          <a:cs typeface="B Nazanin" panose="00000400000000000000" pitchFamily="2" charset="-78"/>
                        </a:rPr>
                        <a:t>آیا تحقیق از تکیه گاه نظری برخوردار است؟</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1">
                        <a:lnSpc>
                          <a:spcPct val="107000"/>
                        </a:lnSpc>
                        <a:spcBef>
                          <a:spcPts val="0"/>
                        </a:spcBef>
                        <a:spcAft>
                          <a:spcPts val="0"/>
                        </a:spcAft>
                      </a:pPr>
                      <a:r>
                        <a:rPr lang="en-US" sz="800">
                          <a:effectLst/>
                        </a:rPr>
                        <a:t>7</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75016015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fa-IR" sz="800" b="1" kern="1200">
                          <a:solidFill>
                            <a:schemeClr val="dk1"/>
                          </a:solidFill>
                          <a:effectLst/>
                          <a:latin typeface="+mn-lt"/>
                          <a:ea typeface="+mn-ea"/>
                          <a:cs typeface="B Nazanin" panose="00000400000000000000" pitchFamily="2" charset="-78"/>
                        </a:rPr>
                        <a:t>آیا تحقیق از تازگی برخوردار است؟</a:t>
                      </a:r>
                      <a:endParaRPr lang="en-US" sz="800" b="1" kern="120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8</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237623026"/>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dirty="0">
                          <a:solidFill>
                            <a:schemeClr val="dk1"/>
                          </a:solidFill>
                          <a:effectLst/>
                          <a:latin typeface="+mn-lt"/>
                          <a:ea typeface="+mn-ea"/>
                          <a:cs typeface="B Nazanin" panose="00000400000000000000" pitchFamily="2" charset="-78"/>
                        </a:rPr>
                        <a:t>آیا نتغییرها برای فرض ها شناسایی شده است؟</a:t>
                      </a:r>
                      <a:endParaRPr lang="en-US" sz="800" b="1" kern="1200" dirty="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9</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37751779"/>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kern="1200" dirty="0">
                          <a:solidFill>
                            <a:schemeClr val="dk1"/>
                          </a:solidFill>
                          <a:effectLst/>
                          <a:latin typeface="+mn-lt"/>
                          <a:ea typeface="+mn-ea"/>
                          <a:cs typeface="B Nazanin" panose="00000400000000000000" pitchFamily="2" charset="-78"/>
                        </a:rPr>
                        <a:t>آیا نوع متغیرها مشخص شده است؟</a:t>
                      </a:r>
                      <a:endParaRPr lang="en-US" sz="800" b="1" kern="1200" dirty="0">
                        <a:solidFill>
                          <a:schemeClr val="dk1"/>
                        </a:solidFill>
                        <a:effectLst/>
                        <a:latin typeface="+mn-lt"/>
                        <a:ea typeface="+mn-ea"/>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885928729"/>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dirty="0">
                          <a:effectLst/>
                          <a:cs typeface="B Nazanin" panose="00000400000000000000" pitchFamily="2" charset="-78"/>
                        </a:rPr>
                        <a:t>آیا امکان سنجش آنها با استفاده از ابزار موجود یا محقق ساخته وجود دارد؟</a:t>
                      </a:r>
                      <a:endParaRPr lang="en-US" sz="800" b="1" dirty="0">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11</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07933050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ارتباط بین متغیرها را مورد سنجش قرار می دهد؟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12</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731694196"/>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می توان رابطه ی بین متغیرها را کشف کرد؟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779740947"/>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متغیرهای توصیفی به معلوم کردن مساله خواهد انجامید؟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57521098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امکان دسترسی به اطلاعات و داده ها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15</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57698368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می توان مساله تحقیق را تعریف نمود؟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16</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22950226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نتغیرهای مورد مطالعه قابل کنترل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17</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86640864"/>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امکان حذف متغیرهای مزاحم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18</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95180314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dirty="0">
                          <a:effectLst/>
                          <a:cs typeface="B Nazanin" panose="00000400000000000000" pitchFamily="2" charset="-78"/>
                        </a:rPr>
                        <a:t>آیا تحقیق در حد امکان محدود شده است؟</a:t>
                      </a:r>
                      <a:endParaRPr lang="en-US" sz="800" b="1" dirty="0">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19</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247457481"/>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dirty="0">
                          <a:effectLst/>
                          <a:cs typeface="B Nazanin" panose="00000400000000000000" pitchFamily="2" charset="-78"/>
                        </a:rPr>
                        <a:t>آیا امکان اجرای تحقیق در چارچوب فرآیند تحقیق عملی وجود دارد؟</a:t>
                      </a:r>
                      <a:endParaRPr lang="en-US" sz="800" b="1" dirty="0">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12366494"/>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محیط مساله اجازه ی تحقیق را می دهد؟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21</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719453632"/>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تحقیق انجام شدنی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22</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749236691"/>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محقق از تبحر و تخصص مورد نیاز برخوردار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32841420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امکان استفاده از سایر متخصصان و مشاوران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41598674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محقق استعداد و توانایی مدیریت و رهبری تحقیق را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25</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14298080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محقق توانایی اجرای تحقیق را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26</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58209886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محقق مجوزهای لازم را در اختیار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27</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897764057"/>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وسایل مورد نیاز قابل تامین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28</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05017923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زمان کافی برای اجرای تحقیق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29</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10906933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بودجه و منابع مالی کافی برای اجرای تحقیق در اختیار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30</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669703000"/>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نیروی انسانی مورد نیاز وجود دارد؟</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31</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2824203208"/>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تاریخچه پدیده ها و تحولات آن مورد بررسی قرار گرفته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32</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611954315"/>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ابعاد کمی و کیفی مساله شناسایی شده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33</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429273073"/>
                  </a:ext>
                </a:extLst>
              </a:tr>
              <a:tr h="173569">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a:effectLst/>
                          <a:cs typeface="B Nazanin" panose="00000400000000000000" pitchFamily="2" charset="-78"/>
                        </a:rPr>
                        <a:t>آیا ویژگی ها و مشخصات مساله تعیین شده است؟</a:t>
                      </a:r>
                      <a:endParaRPr lang="en-US" sz="800" b="1">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a:effectLst/>
                        </a:rPr>
                        <a:t>34</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3542631783"/>
                  </a:ext>
                </a:extLst>
              </a:tr>
              <a:tr h="170127">
                <a:tc>
                  <a:txBody>
                    <a:bodyPr/>
                    <a:lstStyle/>
                    <a:p>
                      <a:pPr marL="0" marR="0" algn="r" rtl="1">
                        <a:lnSpc>
                          <a:spcPct val="107000"/>
                        </a:lnSpc>
                        <a:spcBef>
                          <a:spcPts val="0"/>
                        </a:spcBef>
                        <a:spcAft>
                          <a:spcPts val="0"/>
                        </a:spcAft>
                      </a:pPr>
                      <a:r>
                        <a:rPr lang="en-US" sz="800">
                          <a:effectLst/>
                        </a:rPr>
                        <a:t> </a:t>
                      </a:r>
                      <a:endParaRPr lang="en-US" sz="80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en-US" sz="800" dirty="0">
                          <a:effectLst/>
                        </a:rPr>
                        <a:t> </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tc>
                  <a:txBody>
                    <a:bodyPr/>
                    <a:lstStyle/>
                    <a:p>
                      <a:pPr marL="0" marR="0" algn="r" rtl="1">
                        <a:lnSpc>
                          <a:spcPct val="107000"/>
                        </a:lnSpc>
                        <a:spcBef>
                          <a:spcPts val="0"/>
                        </a:spcBef>
                        <a:spcAft>
                          <a:spcPts val="0"/>
                        </a:spcAft>
                      </a:pPr>
                      <a:r>
                        <a:rPr lang="ar-SA" sz="800" b="1" dirty="0">
                          <a:effectLst/>
                          <a:cs typeface="B Nazanin" panose="00000400000000000000" pitchFamily="2" charset="-78"/>
                        </a:rPr>
                        <a:t>آیا بررسی اولیه درخصوص ماهیت مساله و متغییرهای احتمالی انجام شده است؟</a:t>
                      </a:r>
                      <a:endParaRPr lang="en-US" sz="800" b="1" dirty="0">
                        <a:effectLst/>
                        <a:latin typeface="Calibri" panose="020F0502020204030204" pitchFamily="34" charset="0"/>
                        <a:ea typeface="Calibri" panose="020F0502020204030204" pitchFamily="34" charset="0"/>
                        <a:cs typeface="B Nazanin" panose="00000400000000000000" pitchFamily="2" charset="-78"/>
                      </a:endParaRPr>
                    </a:p>
                  </a:txBody>
                  <a:tcPr marL="52873" marR="52873" marT="0" marB="0"/>
                </a:tc>
                <a:tc>
                  <a:txBody>
                    <a:bodyPr/>
                    <a:lstStyle/>
                    <a:p>
                      <a:pPr marL="0" marR="0" algn="r" rtl="0">
                        <a:lnSpc>
                          <a:spcPct val="107000"/>
                        </a:lnSpc>
                        <a:spcBef>
                          <a:spcPts val="0"/>
                        </a:spcBef>
                        <a:spcAft>
                          <a:spcPts val="0"/>
                        </a:spcAft>
                      </a:pPr>
                      <a:r>
                        <a:rPr lang="en-US" sz="800" dirty="0">
                          <a:effectLst/>
                        </a:rPr>
                        <a:t>35</a:t>
                      </a:r>
                      <a:endParaRPr lang="en-US" sz="800" dirty="0">
                        <a:effectLst/>
                        <a:latin typeface="Calibri" panose="020F0502020204030204" pitchFamily="34" charset="0"/>
                        <a:ea typeface="Calibri" panose="020F0502020204030204" pitchFamily="34" charset="0"/>
                        <a:cs typeface="Arial" panose="020B0604020202020204" pitchFamily="34" charset="0"/>
                      </a:endParaRPr>
                    </a:p>
                  </a:txBody>
                  <a:tcPr marL="52873" marR="52873" marT="0" marB="0"/>
                </a:tc>
                <a:extLst>
                  <a:ext uri="{0D108BD9-81ED-4DB2-BD59-A6C34878D82A}">
                    <a16:rowId xmlns:a16="http://schemas.microsoft.com/office/drawing/2014/main" val="1829245064"/>
                  </a:ext>
                </a:extLst>
              </a:tr>
            </a:tbl>
          </a:graphicData>
        </a:graphic>
      </p:graphicFrame>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10</a:t>
            </a:fld>
            <a:endParaRPr lang="en-US"/>
          </a:p>
        </p:txBody>
      </p:sp>
    </p:spTree>
    <p:extLst>
      <p:ext uri="{BB962C8B-B14F-4D97-AF65-F5344CB8AC3E}">
        <p14:creationId xmlns:p14="http://schemas.microsoft.com/office/powerpoint/2010/main" val="1455431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7A18E9-FA1B-4C35-BCB8-6AC8F4DE64C8}"/>
              </a:ext>
            </a:extLst>
          </p:cNvPr>
          <p:cNvSpPr>
            <a:spLocks noGrp="1"/>
          </p:cNvSpPr>
          <p:nvPr>
            <p:ph type="title"/>
          </p:nvPr>
        </p:nvSpPr>
        <p:spPr>
          <a:xfrm>
            <a:off x="444500" y="0"/>
            <a:ext cx="8229600" cy="1139825"/>
          </a:xfrm>
        </p:spPr>
        <p:txBody>
          <a:bodyPr/>
          <a:lstStyle/>
          <a:p>
            <a:pPr algn="r"/>
            <a:r>
              <a:rPr lang="fa-IR" b="1" u="sng" dirty="0">
                <a:solidFill>
                  <a:srgbClr val="99FF33"/>
                </a:solidFill>
                <a:effectLst/>
                <a:latin typeface="Times" pitchFamily="18" charset="0"/>
                <a:cs typeface="B Titr" panose="00000700000000000000" pitchFamily="2" charset="-78"/>
              </a:rPr>
              <a:t>بررسي مت</a:t>
            </a:r>
            <a:r>
              <a:rPr lang="fa-IR" b="1" dirty="0">
                <a:solidFill>
                  <a:srgbClr val="99FF33"/>
                </a:solidFill>
                <a:effectLst/>
                <a:latin typeface="Times" pitchFamily="18" charset="0"/>
                <a:cs typeface="B Titr" panose="00000700000000000000" pitchFamily="2" charset="-78"/>
              </a:rPr>
              <a:t>ون</a:t>
            </a:r>
            <a:endParaRPr lang="en-US" dirty="0">
              <a:cs typeface="B Titr" panose="00000700000000000000" pitchFamily="2" charset="-78"/>
            </a:endParaRPr>
          </a:p>
        </p:txBody>
      </p:sp>
      <p:sp>
        <p:nvSpPr>
          <p:cNvPr id="3" name="Content Placeholder 2">
            <a:extLst>
              <a:ext uri="{FF2B5EF4-FFF2-40B4-BE49-F238E27FC236}">
                <a16:creationId xmlns:a16="http://schemas.microsoft.com/office/drawing/2014/main" id="{5800F614-2BBA-46A1-8601-AC573A38E399}"/>
              </a:ext>
            </a:extLst>
          </p:cNvPr>
          <p:cNvSpPr>
            <a:spLocks noGrp="1"/>
          </p:cNvSpPr>
          <p:nvPr>
            <p:ph idx="1"/>
          </p:nvPr>
        </p:nvSpPr>
        <p:spPr>
          <a:xfrm>
            <a:off x="152400" y="1139826"/>
            <a:ext cx="8686800" cy="4986338"/>
          </a:xfrm>
        </p:spPr>
        <p:txBody>
          <a:bodyPr/>
          <a:lstStyle/>
          <a:p>
            <a:r>
              <a:rPr lang="fa-IR" dirty="0">
                <a:cs typeface="B Nazanin" panose="00000400000000000000" pitchFamily="2" charset="-78"/>
              </a:rPr>
              <a:t>جهت آگاهی محقق در خصوص موضوع </a:t>
            </a:r>
          </a:p>
          <a:p>
            <a:r>
              <a:rPr lang="fa-IR" dirty="0">
                <a:cs typeface="B Nazanin" panose="00000400000000000000" pitchFamily="2" charset="-78"/>
              </a:rPr>
              <a:t>پیشگیری از دوباره کاری</a:t>
            </a:r>
          </a:p>
          <a:p>
            <a:r>
              <a:rPr lang="fa-IR" dirty="0">
                <a:cs typeface="B Nazanin" panose="00000400000000000000" pitchFamily="2" charset="-78"/>
              </a:rPr>
              <a:t>برقراری ارتباط منطقی بین پژوهش های قبلی با موضاعات پیشین</a:t>
            </a:r>
          </a:p>
          <a:p>
            <a:r>
              <a:rPr lang="fa-IR" dirty="0">
                <a:cs typeface="B Nazanin" panose="00000400000000000000" pitchFamily="2" charset="-78"/>
              </a:rPr>
              <a:t>شناسایی روش های استفاده شده در پژوهش های قبلی</a:t>
            </a:r>
          </a:p>
          <a:p>
            <a:r>
              <a:rPr lang="fa-IR" dirty="0">
                <a:cs typeface="B Nazanin" panose="00000400000000000000" pitchFamily="2" charset="-78"/>
              </a:rPr>
              <a:t>تعیین درجه ی اهمیت متغییر ها</a:t>
            </a:r>
          </a:p>
          <a:p>
            <a:r>
              <a:rPr lang="fa-IR" dirty="0">
                <a:cs typeface="B Nazanin" panose="00000400000000000000" pitchFamily="2" charset="-78"/>
              </a:rPr>
              <a:t>حذف روش کار بیهوده</a:t>
            </a:r>
          </a:p>
          <a:p>
            <a:r>
              <a:rPr lang="fa-IR" dirty="0">
                <a:cs typeface="B Nazanin" panose="00000400000000000000" pitchFamily="2" charset="-78"/>
              </a:rPr>
              <a:t>افزایش آگاهی محقق به اهمیت مساله</a:t>
            </a:r>
          </a:p>
          <a:p>
            <a:r>
              <a:rPr lang="fa-IR" dirty="0">
                <a:cs typeface="B Nazanin" panose="00000400000000000000" pitchFamily="2" charset="-78"/>
              </a:rPr>
              <a:t>تعیین حجم نمونه  </a:t>
            </a:r>
            <a:endParaRPr lang="en-US" dirty="0">
              <a:cs typeface="B Nazanin" panose="00000400000000000000" pitchFamily="2" charset="-78"/>
            </a:endParaRPr>
          </a:p>
        </p:txBody>
      </p:sp>
      <p:sp>
        <p:nvSpPr>
          <p:cNvPr id="4" name="Slide Number Placeholder 3">
            <a:extLst>
              <a:ext uri="{FF2B5EF4-FFF2-40B4-BE49-F238E27FC236}">
                <a16:creationId xmlns:a16="http://schemas.microsoft.com/office/drawing/2014/main" id="{E3536CA0-DE17-4EDB-AA1E-389824621F3E}"/>
              </a:ext>
            </a:extLst>
          </p:cNvPr>
          <p:cNvSpPr>
            <a:spLocks noGrp="1"/>
          </p:cNvSpPr>
          <p:nvPr>
            <p:ph type="sldNum" sz="quarter" idx="12"/>
          </p:nvPr>
        </p:nvSpPr>
        <p:spPr/>
        <p:txBody>
          <a:bodyPr/>
          <a:lstStyle/>
          <a:p>
            <a:pPr>
              <a:defRPr/>
            </a:pPr>
            <a:fld id="{ADA6A4CA-7587-4E79-B547-DEE7ECA4510B}" type="slidenum">
              <a:rPr lang="fa-IR" smtClean="0"/>
              <a:pPr>
                <a:defRPr/>
              </a:pPr>
              <a:t>11</a:t>
            </a:fld>
            <a:endParaRPr lang="en-US"/>
          </a:p>
        </p:txBody>
      </p:sp>
    </p:spTree>
    <p:extLst>
      <p:ext uri="{BB962C8B-B14F-4D97-AF65-F5344CB8AC3E}">
        <p14:creationId xmlns:p14="http://schemas.microsoft.com/office/powerpoint/2010/main" val="33443664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12</a:t>
            </a:fld>
            <a:endParaRPr lang="en-US"/>
          </a:p>
        </p:txBody>
      </p:sp>
      <p:sp>
        <p:nvSpPr>
          <p:cNvPr id="7" name="Content Placeholder 2"/>
          <p:cNvSpPr>
            <a:spLocks noGrp="1"/>
          </p:cNvSpPr>
          <p:nvPr>
            <p:ph idx="1"/>
          </p:nvPr>
        </p:nvSpPr>
        <p:spPr>
          <a:xfrm>
            <a:off x="611560" y="404664"/>
            <a:ext cx="7920880" cy="5400600"/>
          </a:xfrm>
        </p:spPr>
        <p:txBody>
          <a:bodyPr/>
          <a:lstStyle/>
          <a:p>
            <a:pPr algn="justLow">
              <a:lnSpc>
                <a:spcPct val="150000"/>
              </a:lnSpc>
              <a:buClr>
                <a:srgbClr val="FF0066"/>
              </a:buClr>
              <a:buNone/>
            </a:pPr>
            <a:r>
              <a:rPr lang="fa-IR" sz="4000" b="1" dirty="0">
                <a:solidFill>
                  <a:srgbClr val="99FF33"/>
                </a:solidFill>
                <a:effectLst/>
                <a:latin typeface="Times" pitchFamily="18" charset="0"/>
                <a:cs typeface="B Nazanin" pitchFamily="2" charset="-78"/>
              </a:rPr>
              <a:t> دلايل اهميت </a:t>
            </a:r>
            <a:r>
              <a:rPr lang="fa-IR" sz="4000" b="1" u="sng" dirty="0">
                <a:solidFill>
                  <a:srgbClr val="99FF33"/>
                </a:solidFill>
                <a:effectLst/>
                <a:latin typeface="Times" pitchFamily="18" charset="0"/>
                <a:cs typeface="B Nazanin" pitchFamily="2" charset="-78"/>
              </a:rPr>
              <a:t>بررسي مت</a:t>
            </a:r>
            <a:r>
              <a:rPr lang="fa-IR" sz="4000" b="1" dirty="0">
                <a:solidFill>
                  <a:srgbClr val="99FF33"/>
                </a:solidFill>
                <a:effectLst/>
                <a:latin typeface="Times" pitchFamily="18" charset="0"/>
                <a:cs typeface="B Nazanin" pitchFamily="2" charset="-78"/>
              </a:rPr>
              <a:t>ون :</a:t>
            </a:r>
          </a:p>
          <a:p>
            <a:pPr algn="justLow">
              <a:lnSpc>
                <a:spcPct val="150000"/>
              </a:lnSpc>
              <a:buClr>
                <a:srgbClr val="FF0066"/>
              </a:buClr>
            </a:pPr>
            <a:r>
              <a:rPr lang="fa-IR" b="1" dirty="0">
                <a:effectLst/>
                <a:latin typeface="Times" pitchFamily="18" charset="0"/>
                <a:cs typeface="B Nazanin" pitchFamily="2" charset="-78"/>
              </a:rPr>
              <a:t>مشخص شدن مسير انجام كار (روش تحقيق) براي رسيدن به هدف مورد نظررا روشن مي سازد.</a:t>
            </a:r>
          </a:p>
          <a:p>
            <a:pPr algn="justLow">
              <a:lnSpc>
                <a:spcPct val="150000"/>
              </a:lnSpc>
              <a:buClr>
                <a:srgbClr val="FF0066"/>
              </a:buClr>
            </a:pPr>
            <a:r>
              <a:rPr lang="fa-IR" b="1" dirty="0">
                <a:effectLst/>
                <a:latin typeface="Times" pitchFamily="18" charset="0"/>
                <a:cs typeface="B Nazanin" pitchFamily="2" charset="-78"/>
              </a:rPr>
              <a:t>روشهاي مختلف موجود براي انجام مطالعه را مشخص مي كند، به گونه اي كه بتوان مناسب ترين روش را انتخاب نمود.</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7">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7">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8" presetClass="entr" presetSubtype="12" fill="hold"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strips(downLeft)">
                                      <p:cBhvr>
                                        <p:cTn id="14" dur="1000"/>
                                        <p:tgtEl>
                                          <p:spTgt spid="7">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8" presetClass="entr" presetSubtype="12" fill="hold"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animEffect transition="in" filter="strips(downLeft)">
                                      <p:cBhvr>
                                        <p:cTn id="19" dur="10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840561"/>
          </a:xfrm>
        </p:spPr>
        <p:txBody>
          <a:bodyPr/>
          <a:lstStyle/>
          <a:p>
            <a:pPr algn="justLow">
              <a:lnSpc>
                <a:spcPct val="150000"/>
              </a:lnSpc>
            </a:pPr>
            <a:r>
              <a:rPr lang="fa-IR" sz="3600" dirty="0">
                <a:effectLst/>
                <a:latin typeface="Times" pitchFamily="18" charset="0"/>
                <a:cs typeface="B Nazanin" pitchFamily="2" charset="-78"/>
              </a:rPr>
              <a:t>مشكلات انجام مطالعه كه محققين ديگر با آن برخورد نموده اند را مشخص مي سازد، به صورتي كه از قبل بتوان پيش بيني هاي لازم براي رفع آنها را به عمل آورد.</a:t>
            </a:r>
            <a:endParaRPr lang="fa-IR" sz="2800" dirty="0">
              <a:effectLst/>
              <a:latin typeface="Times" pitchFamily="18" charset="0"/>
              <a:cs typeface="B Nazanin" pitchFamily="2" charset="-78"/>
            </a:endParaRPr>
          </a:p>
          <a:p>
            <a:pPr algn="justLow">
              <a:lnSpc>
                <a:spcPct val="150000"/>
              </a:lnSpc>
            </a:pPr>
            <a:r>
              <a:rPr lang="fa-IR" sz="3600" dirty="0">
                <a:effectLst/>
                <a:latin typeface="Times" pitchFamily="18" charset="0"/>
                <a:cs typeface="B Nazanin" pitchFamily="2" charset="-78"/>
              </a:rPr>
              <a:t>اولويت ها و دلايل انجام پژوهش به صورت منظم و روشني آشكار مي شود و در نتيجه احتمال تصويب و پشتيباني طرح را افزايش مي دهد.</a:t>
            </a:r>
          </a:p>
          <a:p>
            <a:pPr algn="justLow">
              <a:lnSpc>
                <a:spcPct val="150000"/>
              </a:lnSpc>
              <a:buNone/>
            </a:pPr>
            <a:endParaRPr lang="en-US" dirty="0"/>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13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3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out)">
                                      <p:cBhvr>
                                        <p:cTn id="7" dur="1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diamond(in)">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2</a:t>
            </a:fld>
            <a:endParaRPr lang="en-US"/>
          </a:p>
        </p:txBody>
      </p:sp>
      <p:sp>
        <p:nvSpPr>
          <p:cNvPr id="8" name="Content Placeholder 7">
            <a:extLst>
              <a:ext uri="{FF2B5EF4-FFF2-40B4-BE49-F238E27FC236}">
                <a16:creationId xmlns:a16="http://schemas.microsoft.com/office/drawing/2014/main" id="{5CBB5BD6-E757-426C-8EEB-DF111078D75F}"/>
              </a:ext>
            </a:extLst>
          </p:cNvPr>
          <p:cNvSpPr>
            <a:spLocks noGrp="1"/>
          </p:cNvSpPr>
          <p:nvPr>
            <p:ph idx="1"/>
          </p:nvPr>
        </p:nvSpPr>
        <p:spPr/>
        <p:txBody>
          <a:bodyPr/>
          <a:lstStyle/>
          <a:p>
            <a:endParaRPr lang="en-US" dirty="0"/>
          </a:p>
        </p:txBody>
      </p:sp>
      <p:sp>
        <p:nvSpPr>
          <p:cNvPr id="9" name="Rectangle 8">
            <a:extLst>
              <a:ext uri="{FF2B5EF4-FFF2-40B4-BE49-F238E27FC236}">
                <a16:creationId xmlns:a16="http://schemas.microsoft.com/office/drawing/2014/main" id="{805AF9C7-C1E4-42CC-8EA8-32DABEEC80E5}"/>
              </a:ext>
            </a:extLst>
          </p:cNvPr>
          <p:cNvSpPr/>
          <p:nvPr/>
        </p:nvSpPr>
        <p:spPr>
          <a:xfrm>
            <a:off x="920750" y="182077"/>
            <a:ext cx="7232650" cy="1023357"/>
          </a:xfrm>
          <a:prstGeom prst="rect">
            <a:avLst/>
          </a:prstGeom>
        </p:spPr>
        <p:txBody>
          <a:bodyPr wrap="square">
            <a:spAutoFit/>
          </a:bodyPr>
          <a:lstStyle/>
          <a:p>
            <a:pPr algn="r" rtl="1">
              <a:lnSpc>
                <a:spcPct val="150000"/>
              </a:lnSpc>
              <a:buNone/>
            </a:pPr>
            <a:r>
              <a:rPr lang="fa-IR" sz="4400" b="1" dirty="0">
                <a:solidFill>
                  <a:srgbClr val="FFFF00"/>
                </a:solidFill>
                <a:latin typeface="Times" pitchFamily="18" charset="0"/>
                <a:cs typeface="B Titr" panose="00000700000000000000" pitchFamily="2" charset="-78"/>
              </a:rPr>
              <a:t>بيان مسئله </a:t>
            </a:r>
            <a:r>
              <a:rPr lang="fa-IR" sz="4000" b="1" dirty="0">
                <a:solidFill>
                  <a:srgbClr val="FFFF00"/>
                </a:solidFill>
                <a:latin typeface="Times" pitchFamily="18" charset="0"/>
                <a:cs typeface="B Titr" panose="00000700000000000000" pitchFamily="2" charset="-78"/>
              </a:rPr>
              <a:t>(</a:t>
            </a:r>
            <a:r>
              <a:rPr lang="en-US" sz="3600" b="1" dirty="0">
                <a:solidFill>
                  <a:srgbClr val="FFFF00"/>
                </a:solidFill>
                <a:latin typeface="Times" pitchFamily="18" charset="0"/>
                <a:cs typeface="B Titr" panose="00000700000000000000" pitchFamily="2" charset="-78"/>
              </a:rPr>
              <a:t>Problem Description</a:t>
            </a:r>
            <a:r>
              <a:rPr lang="fa-IR" sz="3600" b="1" dirty="0">
                <a:solidFill>
                  <a:srgbClr val="FFFF00"/>
                </a:solidFill>
                <a:latin typeface="Times" pitchFamily="18" charset="0"/>
                <a:cs typeface="B Titr" panose="00000700000000000000" pitchFamily="2" charset="-78"/>
              </a:rPr>
              <a:t>)</a:t>
            </a:r>
            <a:endParaRPr lang="en-US" sz="3600" dirty="0">
              <a:cs typeface="B Titr" panose="00000700000000000000"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5575" y="1524000"/>
            <a:ext cx="8763000" cy="4856063"/>
          </a:xfrm>
        </p:spPr>
        <p:txBody>
          <a:bodyPr/>
          <a:lstStyle/>
          <a:p>
            <a:pPr>
              <a:buNone/>
            </a:pPr>
            <a:r>
              <a:rPr lang="fa-IR" sz="4400" b="1" dirty="0">
                <a:solidFill>
                  <a:srgbClr val="FFFF00"/>
                </a:solidFill>
                <a:effectLst/>
                <a:cs typeface="B Nazanin" pitchFamily="2" charset="-78"/>
              </a:rPr>
              <a:t>تعیین سؤال اصلي و دلایل انجام مطالعه شود؟</a:t>
            </a:r>
          </a:p>
          <a:p>
            <a:pPr indent="20638">
              <a:lnSpc>
                <a:spcPct val="150000"/>
              </a:lnSpc>
              <a:buNone/>
            </a:pPr>
            <a:r>
              <a:rPr lang="fa-IR" sz="3600" dirty="0">
                <a:effectLst/>
                <a:cs typeface="B Nazanin" pitchFamily="2" charset="-78"/>
              </a:rPr>
              <a:t>مفهوم بيان مسئله</a:t>
            </a:r>
            <a:r>
              <a:rPr lang="fa-IR" sz="3600" u="sng" dirty="0">
                <a:effectLst/>
                <a:cs typeface="B Nazanin" pitchFamily="2" charset="-78"/>
              </a:rPr>
              <a:t>، مشخص كردن و تهيه استراتژي و زيربناي هر طرح تحقيقاتي </a:t>
            </a:r>
            <a:r>
              <a:rPr lang="fa-IR" sz="3600" dirty="0">
                <a:effectLst/>
                <a:cs typeface="B Nazanin" pitchFamily="2" charset="-78"/>
              </a:rPr>
              <a:t>است.</a:t>
            </a:r>
          </a:p>
          <a:p>
            <a:r>
              <a:rPr lang="fa-IR" sz="3600" dirty="0"/>
              <a:t>چرا باید این تحقیق انجام شود </a:t>
            </a:r>
          </a:p>
          <a:p>
            <a:r>
              <a:rPr lang="fa-IR" sz="3600" dirty="0"/>
              <a:t>آیا موضوع ارزشمند است</a:t>
            </a:r>
          </a:p>
          <a:p>
            <a:r>
              <a:rPr lang="fa-IR" sz="3600" dirty="0"/>
              <a:t>درک بهتر موضوع تحقیق و اهمیت موضوع </a:t>
            </a:r>
            <a:endParaRPr lang="en-US" sz="3600" dirty="0"/>
          </a:p>
          <a:p>
            <a:pPr indent="20638">
              <a:lnSpc>
                <a:spcPct val="150000"/>
              </a:lnSpc>
              <a:buNone/>
            </a:pPr>
            <a:endParaRPr lang="en-US" sz="3600" dirty="0">
              <a:effectLst/>
              <a:cs typeface="B Nazanin" pitchFamily="2" charset="-78"/>
            </a:endParaRP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3</a:t>
            </a:fld>
            <a:endParaRPr lang="en-US"/>
          </a:p>
        </p:txBody>
      </p:sp>
      <p:sp>
        <p:nvSpPr>
          <p:cNvPr id="5" name="Rectangle 4">
            <a:extLst>
              <a:ext uri="{FF2B5EF4-FFF2-40B4-BE49-F238E27FC236}">
                <a16:creationId xmlns:a16="http://schemas.microsoft.com/office/drawing/2014/main" id="{462B9016-AA2C-4F89-A6A7-913927C7EEC6}"/>
              </a:ext>
            </a:extLst>
          </p:cNvPr>
          <p:cNvSpPr/>
          <p:nvPr/>
        </p:nvSpPr>
        <p:spPr>
          <a:xfrm>
            <a:off x="920750" y="182077"/>
            <a:ext cx="7232650" cy="1023357"/>
          </a:xfrm>
          <a:prstGeom prst="rect">
            <a:avLst/>
          </a:prstGeom>
        </p:spPr>
        <p:txBody>
          <a:bodyPr wrap="square">
            <a:spAutoFit/>
          </a:bodyPr>
          <a:lstStyle/>
          <a:p>
            <a:pPr algn="r" rtl="1">
              <a:lnSpc>
                <a:spcPct val="150000"/>
              </a:lnSpc>
              <a:buNone/>
            </a:pPr>
            <a:r>
              <a:rPr lang="fa-IR" sz="4400" b="1" dirty="0">
                <a:solidFill>
                  <a:srgbClr val="FFFF00"/>
                </a:solidFill>
                <a:latin typeface="Times" pitchFamily="18" charset="0"/>
                <a:cs typeface="B Titr" panose="00000700000000000000" pitchFamily="2" charset="-78"/>
              </a:rPr>
              <a:t>بيان مسئله </a:t>
            </a:r>
            <a:r>
              <a:rPr lang="fa-IR" sz="4000" b="1" dirty="0">
                <a:solidFill>
                  <a:srgbClr val="FFFF00"/>
                </a:solidFill>
                <a:latin typeface="Times" pitchFamily="18" charset="0"/>
                <a:cs typeface="B Titr" panose="00000700000000000000" pitchFamily="2" charset="-78"/>
              </a:rPr>
              <a:t>(</a:t>
            </a:r>
            <a:r>
              <a:rPr lang="en-US" sz="3600" b="1" dirty="0">
                <a:solidFill>
                  <a:srgbClr val="FFFF00"/>
                </a:solidFill>
                <a:latin typeface="Times" pitchFamily="18" charset="0"/>
                <a:cs typeface="B Titr" panose="00000700000000000000" pitchFamily="2" charset="-78"/>
              </a:rPr>
              <a:t>Problem Description</a:t>
            </a:r>
            <a:r>
              <a:rPr lang="fa-IR" sz="3600" b="1" dirty="0">
                <a:solidFill>
                  <a:srgbClr val="FFFF00"/>
                </a:solidFill>
                <a:latin typeface="Times" pitchFamily="18" charset="0"/>
                <a:cs typeface="B Titr" panose="00000700000000000000" pitchFamily="2" charset="-78"/>
              </a:rPr>
              <a:t>)</a:t>
            </a:r>
            <a:endParaRPr lang="en-US" sz="3600" dirty="0">
              <a:cs typeface="B Titr" panose="00000700000000000000"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diamond(in)">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1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diamond(in)">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diamond(in)">
                                      <p:cBhvr>
                                        <p:cTn id="2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7584" y="548680"/>
            <a:ext cx="7478216" cy="5696545"/>
          </a:xfrm>
        </p:spPr>
        <p:txBody>
          <a:bodyPr/>
          <a:lstStyle/>
          <a:p>
            <a:pPr>
              <a:lnSpc>
                <a:spcPct val="150000"/>
              </a:lnSpc>
              <a:buNone/>
            </a:pPr>
            <a:r>
              <a:rPr lang="fa-IR" sz="4400" b="1" dirty="0">
                <a:solidFill>
                  <a:srgbClr val="FFFF00"/>
                </a:solidFill>
                <a:latin typeface="Times" pitchFamily="18" charset="0"/>
                <a:cs typeface="B Titr" panose="00000700000000000000" pitchFamily="2" charset="-78"/>
              </a:rPr>
              <a:t>عناصر بيان مسئله :</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شناسايي مسئله مورد نظر</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تعيين اولويت و اهميت مسئله</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تجزيه و تحليل مسئله</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توجيه نياز انجام پژوهش</a:t>
            </a:r>
          </a:p>
          <a:p>
            <a:pPr marL="514350" indent="-514350">
              <a:lnSpc>
                <a:spcPct val="150000"/>
              </a:lnSpc>
              <a:buClr>
                <a:srgbClr val="FF0000"/>
              </a:buClr>
              <a:buFont typeface="+mj-lt"/>
              <a:buAutoNum type="arabicPeriod"/>
            </a:pPr>
            <a:r>
              <a:rPr lang="fa-IR" sz="3400" b="1" dirty="0">
                <a:effectLst/>
                <a:latin typeface="Times" pitchFamily="18" charset="0"/>
                <a:cs typeface="B Nazanin" pitchFamily="2" charset="-78"/>
              </a:rPr>
              <a:t>تدوين بيان مسئله</a:t>
            </a:r>
          </a:p>
          <a:p>
            <a:pPr>
              <a:lnSpc>
                <a:spcPct val="150000"/>
              </a:lnSpc>
            </a:pPr>
            <a:endParaRPr lang="en-US" dirty="0">
              <a:effectLst/>
              <a:latin typeface="Times" pitchFamily="18" charset="0"/>
              <a:cs typeface="B Nazanin" pitchFamily="2" charset="-78"/>
            </a:endParaRP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dissolve">
                                      <p:cBhvr>
                                        <p:cTn id="14" dur="1000"/>
                                        <p:tgtEl>
                                          <p:spTgt spid="3">
                                            <p:txEl>
                                              <p:pRg st="1" end="1"/>
                                            </p:txEl>
                                          </p:spTgt>
                                        </p:tgtEl>
                                      </p:cBhvr>
                                    </p:animEffect>
                                  </p:childTnLst>
                                </p:cTn>
                              </p:par>
                            </p:childTnLst>
                          </p:cTn>
                        </p:par>
                        <p:par>
                          <p:cTn id="15" fill="hold">
                            <p:stCondLst>
                              <p:cond delay="1000"/>
                            </p:stCondLst>
                            <p:childTnLst>
                              <p:par>
                                <p:cTn id="16" presetID="9" presetClass="entr" presetSubtype="0" fill="hold" nodeType="after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ssolve">
                                      <p:cBhvr>
                                        <p:cTn id="18" dur="1000"/>
                                        <p:tgtEl>
                                          <p:spTgt spid="3">
                                            <p:txEl>
                                              <p:pRg st="2" end="2"/>
                                            </p:txEl>
                                          </p:spTgt>
                                        </p:tgtEl>
                                      </p:cBhvr>
                                    </p:animEffect>
                                  </p:childTnLst>
                                </p:cTn>
                              </p:par>
                            </p:childTnLst>
                          </p:cTn>
                        </p:par>
                        <p:par>
                          <p:cTn id="19" fill="hold">
                            <p:stCondLst>
                              <p:cond delay="2000"/>
                            </p:stCondLst>
                            <p:childTnLst>
                              <p:par>
                                <p:cTn id="20" presetID="9" presetClass="entr" presetSubtype="0" fill="hold" nodeType="after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dissolve">
                                      <p:cBhvr>
                                        <p:cTn id="22" dur="1000"/>
                                        <p:tgtEl>
                                          <p:spTgt spid="3">
                                            <p:txEl>
                                              <p:pRg st="3" end="3"/>
                                            </p:txEl>
                                          </p:spTgt>
                                        </p:tgtEl>
                                      </p:cBhvr>
                                    </p:animEffect>
                                  </p:childTnLst>
                                </p:cTn>
                              </p:par>
                            </p:childTnLst>
                          </p:cTn>
                        </p:par>
                        <p:par>
                          <p:cTn id="23" fill="hold">
                            <p:stCondLst>
                              <p:cond delay="3000"/>
                            </p:stCondLst>
                            <p:childTnLst>
                              <p:par>
                                <p:cTn id="24" presetID="9" presetClass="entr" presetSubtype="0" fill="hold" nodeType="after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dissolve">
                                      <p:cBhvr>
                                        <p:cTn id="26" dur="1000"/>
                                        <p:tgtEl>
                                          <p:spTgt spid="3">
                                            <p:txEl>
                                              <p:pRg st="4" end="4"/>
                                            </p:txEl>
                                          </p:spTgt>
                                        </p:tgtEl>
                                      </p:cBhvr>
                                    </p:animEffect>
                                  </p:childTnLst>
                                </p:cTn>
                              </p:par>
                            </p:childTnLst>
                          </p:cTn>
                        </p:par>
                        <p:par>
                          <p:cTn id="27" fill="hold">
                            <p:stCondLst>
                              <p:cond delay="4000"/>
                            </p:stCondLst>
                            <p:childTnLst>
                              <p:par>
                                <p:cTn id="28" presetID="9" presetClass="entr" presetSubtype="0" fill="hold" nodeType="after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dissolve">
                                      <p:cBhvr>
                                        <p:cTn id="3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332655"/>
            <a:ext cx="7920880" cy="5912569"/>
          </a:xfrm>
        </p:spPr>
        <p:txBody>
          <a:bodyPr/>
          <a:lstStyle/>
          <a:p>
            <a:pPr>
              <a:lnSpc>
                <a:spcPct val="150000"/>
              </a:lnSpc>
              <a:buClr>
                <a:srgbClr val="FFFF00"/>
              </a:buClr>
              <a:buFont typeface="Wingdings"/>
              <a:buChar char="«"/>
            </a:pPr>
            <a:r>
              <a:rPr lang="fa-IR" sz="4400" b="1" dirty="0">
                <a:solidFill>
                  <a:srgbClr val="FF0000"/>
                </a:solidFill>
                <a:effectLst/>
                <a:latin typeface="Times" pitchFamily="18" charset="0"/>
                <a:cs typeface="B Nazanin" pitchFamily="2" charset="-78"/>
              </a:rPr>
              <a:t>ماهيت مسئله:</a:t>
            </a:r>
          </a:p>
          <a:p>
            <a:pPr>
              <a:lnSpc>
                <a:spcPct val="150000"/>
              </a:lnSpc>
              <a:spcBef>
                <a:spcPts val="0"/>
              </a:spcBef>
              <a:buNone/>
            </a:pPr>
            <a:r>
              <a:rPr lang="fa-IR" sz="3600" b="1" dirty="0">
                <a:solidFill>
                  <a:srgbClr val="00FFFF"/>
                </a:solidFill>
                <a:effectLst/>
                <a:latin typeface="Times" pitchFamily="18" charset="0"/>
                <a:cs typeface="B Nazanin" pitchFamily="2" charset="-78"/>
              </a:rPr>
              <a:t>ارايه توضيحاتي در اين مورد كه:</a:t>
            </a:r>
          </a:p>
          <a:p>
            <a:pPr marL="514350" indent="-514350">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وضعيت موجود چيست؟</a:t>
            </a:r>
          </a:p>
          <a:p>
            <a:pPr marL="514350" indent="-514350">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وضعيت مطلوب كدام است؟</a:t>
            </a:r>
          </a:p>
          <a:p>
            <a:pPr marL="514350" indent="-514350">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آيا بين اين دو وضعيت فاصله اي وجود دارد؟</a:t>
            </a:r>
          </a:p>
          <a:p>
            <a:pPr marL="514350" indent="-514350">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در اين صورت، مشكل و مسئله قابل تشخيص است.</a:t>
            </a:r>
            <a:endParaRPr lang="en-US" dirty="0">
              <a:effectLst/>
              <a:latin typeface="Times" pitchFamily="18" charset="0"/>
              <a:cs typeface="B Nazanin" pitchFamily="2" charset="-78"/>
            </a:endParaRP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5</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2"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slide(fromRight)">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1000"/>
                                        <p:tgtEl>
                                          <p:spTgt spid="3">
                                            <p:txEl>
                                              <p:pRg st="2" end="2"/>
                                            </p:txEl>
                                          </p:spTgt>
                                        </p:tgtEl>
                                      </p:cBhvr>
                                    </p:animEffect>
                                  </p:childTnLst>
                                </p:cTn>
                              </p:par>
                            </p:childTnLst>
                          </p:cTn>
                        </p:par>
                        <p:par>
                          <p:cTn id="20" fill="hold">
                            <p:stCondLst>
                              <p:cond delay="1000"/>
                            </p:stCondLst>
                            <p:childTnLst>
                              <p:par>
                                <p:cTn id="21" presetID="8" presetClass="entr" presetSubtype="16"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diamond(in)">
                                      <p:cBhvr>
                                        <p:cTn id="23" dur="1000"/>
                                        <p:tgtEl>
                                          <p:spTgt spid="3">
                                            <p:txEl>
                                              <p:pRg st="3" end="3"/>
                                            </p:txEl>
                                          </p:spTgt>
                                        </p:tgtEl>
                                      </p:cBhvr>
                                    </p:animEffect>
                                  </p:childTnLst>
                                </p:cTn>
                              </p:par>
                            </p:childTnLst>
                          </p:cTn>
                        </p:par>
                        <p:par>
                          <p:cTn id="24" fill="hold">
                            <p:stCondLst>
                              <p:cond delay="2000"/>
                            </p:stCondLst>
                            <p:childTnLst>
                              <p:par>
                                <p:cTn id="25" presetID="8" presetClass="entr" presetSubtype="16" fill="hold" nodeType="after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diamond(in)">
                                      <p:cBhvr>
                                        <p:cTn id="27" dur="1000"/>
                                        <p:tgtEl>
                                          <p:spTgt spid="3">
                                            <p:txEl>
                                              <p:pRg st="4" end="4"/>
                                            </p:txEl>
                                          </p:spTgt>
                                        </p:tgtEl>
                                      </p:cBhvr>
                                    </p:animEffect>
                                  </p:childTnLst>
                                </p:cTn>
                              </p:par>
                            </p:childTnLst>
                          </p:cTn>
                        </p:par>
                        <p:par>
                          <p:cTn id="28" fill="hold">
                            <p:stCondLst>
                              <p:cond delay="3000"/>
                            </p:stCondLst>
                            <p:childTnLst>
                              <p:par>
                                <p:cTn id="29" presetID="8" presetClass="entr" presetSubtype="16" fill="hold" nodeType="after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diamond(in)">
                                      <p:cBhvr>
                                        <p:cTn id="31"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04799"/>
            <a:ext cx="7920880" cy="5940425"/>
          </a:xfrm>
        </p:spPr>
        <p:txBody>
          <a:bodyPr/>
          <a:lstStyle/>
          <a:p>
            <a:pPr algn="justLow">
              <a:lnSpc>
                <a:spcPct val="150000"/>
              </a:lnSpc>
              <a:buClr>
                <a:srgbClr val="FFFF00"/>
              </a:buClr>
              <a:buFont typeface="Wingdings"/>
              <a:buChar char="«"/>
            </a:pPr>
            <a:r>
              <a:rPr lang="fa-IR" sz="4400" b="1" dirty="0">
                <a:solidFill>
                  <a:srgbClr val="FF0000"/>
                </a:solidFill>
                <a:effectLst/>
                <a:latin typeface="Times" pitchFamily="18" charset="0"/>
                <a:cs typeface="B Nazanin" pitchFamily="2" charset="-78"/>
              </a:rPr>
              <a:t>توزيع مسئله:</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اين مسئله در ارتباط با </a:t>
            </a:r>
            <a:r>
              <a:rPr lang="fa-IR" sz="3400" u="sng" dirty="0">
                <a:effectLst/>
                <a:latin typeface="Times" pitchFamily="18" charset="0"/>
                <a:cs typeface="B Nazanin" pitchFamily="2" charset="-78"/>
              </a:rPr>
              <a:t>چه افرادي </a:t>
            </a:r>
            <a:r>
              <a:rPr lang="fa-IR" sz="3400" dirty="0">
                <a:effectLst/>
                <a:latin typeface="Times" pitchFamily="18" charset="0"/>
                <a:cs typeface="B Nazanin" pitchFamily="2" charset="-78"/>
              </a:rPr>
              <a:t>مطرح مي شود؟</a:t>
            </a:r>
          </a:p>
          <a:p>
            <a:pPr marL="514350" indent="-514350" algn="justLow">
              <a:lnSpc>
                <a:spcPct val="150000"/>
              </a:lnSpc>
              <a:spcBef>
                <a:spcPts val="0"/>
              </a:spcBef>
              <a:buClr>
                <a:srgbClr val="FF0000"/>
              </a:buClr>
              <a:buFont typeface="Arial" pitchFamily="34" charset="0"/>
              <a:buChar char="•"/>
            </a:pPr>
            <a:r>
              <a:rPr lang="fa-IR" sz="3400" u="sng" dirty="0">
                <a:effectLst/>
                <a:latin typeface="Times" pitchFamily="18" charset="0"/>
                <a:cs typeface="B Nazanin" pitchFamily="2" charset="-78"/>
              </a:rPr>
              <a:t>جمعيت تقريبي </a:t>
            </a:r>
            <a:r>
              <a:rPr lang="fa-IR" sz="3400" dirty="0">
                <a:effectLst/>
                <a:latin typeface="Times" pitchFamily="18" charset="0"/>
                <a:cs typeface="B Nazanin" pitchFamily="2" charset="-78"/>
              </a:rPr>
              <a:t>آنها چقدر است؟</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در چه </a:t>
            </a:r>
            <a:r>
              <a:rPr lang="fa-IR" sz="3400" u="sng" dirty="0">
                <a:effectLst/>
                <a:latin typeface="Times" pitchFamily="18" charset="0"/>
                <a:cs typeface="B Nazanin" pitchFamily="2" charset="-78"/>
              </a:rPr>
              <a:t>مكاني</a:t>
            </a:r>
            <a:r>
              <a:rPr lang="fa-IR" sz="3400" dirty="0">
                <a:effectLst/>
                <a:latin typeface="Times" pitchFamily="18" charset="0"/>
                <a:cs typeface="B Nazanin" pitchFamily="2" charset="-78"/>
              </a:rPr>
              <a:t> اين مسئله مشاهده مي شود؟ </a:t>
            </a:r>
            <a:r>
              <a:rPr lang="fa-IR" sz="3400" u="sng" dirty="0">
                <a:effectLst/>
                <a:latin typeface="Times" pitchFamily="18" charset="0"/>
                <a:cs typeface="B Nazanin" pitchFamily="2" charset="-78"/>
              </a:rPr>
              <a:t>دامنه و وسعت مكاني آن چقدر است؟</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آيا مسئله به </a:t>
            </a:r>
            <a:r>
              <a:rPr lang="fa-IR" sz="3400" u="sng" dirty="0">
                <a:effectLst/>
                <a:latin typeface="Times" pitchFamily="18" charset="0"/>
                <a:cs typeface="B Nazanin" pitchFamily="2" charset="-78"/>
              </a:rPr>
              <a:t>صورت دائمي </a:t>
            </a:r>
            <a:r>
              <a:rPr lang="fa-IR" sz="3400" dirty="0">
                <a:effectLst/>
                <a:latin typeface="Times" pitchFamily="18" charset="0"/>
                <a:cs typeface="B Nazanin" pitchFamily="2" charset="-78"/>
              </a:rPr>
              <a:t>مطرح است؟ يا در زمانهاي خاصي بروز مي كند؟ </a:t>
            </a:r>
            <a:r>
              <a:rPr lang="fa-IR" sz="3400" u="sng" dirty="0">
                <a:effectLst/>
                <a:latin typeface="Times" pitchFamily="18" charset="0"/>
                <a:cs typeface="B Nazanin" pitchFamily="2" charset="-78"/>
              </a:rPr>
              <a:t>دامنه زماني </a:t>
            </a:r>
            <a:r>
              <a:rPr lang="fa-IR" sz="3400" dirty="0">
                <a:effectLst/>
                <a:latin typeface="Times" pitchFamily="18" charset="0"/>
                <a:cs typeface="B Nazanin" pitchFamily="2" charset="-78"/>
              </a:rPr>
              <a:t>آن چقدر است؟</a:t>
            </a:r>
            <a:endParaRPr lang="en-US" dirty="0">
              <a:effectLst/>
              <a:latin typeface="Times" pitchFamily="18" charset="0"/>
              <a:cs typeface="B Nazanin" pitchFamily="2" charset="-78"/>
            </a:endParaRP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12" presetClass="entr" presetSubtype="2"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slide(fromRight)">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2"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slide(fromRight)">
                                      <p:cBhvr>
                                        <p:cTn id="19" dur="1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2"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slide(fromRight)">
                                      <p:cBhvr>
                                        <p:cTn id="24" dur="10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2"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slide(fromRight)">
                                      <p:cBhvr>
                                        <p:cTn id="29"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332656"/>
            <a:ext cx="7920880" cy="4320480"/>
          </a:xfrm>
        </p:spPr>
        <p:txBody>
          <a:bodyPr/>
          <a:lstStyle/>
          <a:p>
            <a:pPr algn="justLow">
              <a:lnSpc>
                <a:spcPct val="150000"/>
              </a:lnSpc>
              <a:buClr>
                <a:srgbClr val="FFFF00"/>
              </a:buClr>
              <a:buFont typeface="Wingdings"/>
              <a:buChar char="«"/>
            </a:pPr>
            <a:r>
              <a:rPr lang="fa-IR" sz="4400" b="1" dirty="0">
                <a:solidFill>
                  <a:srgbClr val="FF0000"/>
                </a:solidFill>
                <a:effectLst/>
                <a:latin typeface="Times" pitchFamily="18" charset="0"/>
                <a:cs typeface="B Nazanin" pitchFamily="2" charset="-78"/>
              </a:rPr>
              <a:t>تجزيه و تحليل مسئله:</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عوامل </a:t>
            </a:r>
            <a:r>
              <a:rPr lang="fa-IR" sz="3400" u="sng" dirty="0">
                <a:effectLst/>
                <a:latin typeface="Times" pitchFamily="18" charset="0"/>
                <a:cs typeface="B Nazanin" pitchFamily="2" charset="-78"/>
              </a:rPr>
              <a:t>اثرگذار بر مسئله كدامند</a:t>
            </a:r>
            <a:r>
              <a:rPr lang="fa-IR" sz="3400" dirty="0">
                <a:effectLst/>
                <a:latin typeface="Times" pitchFamily="18" charset="0"/>
                <a:cs typeface="B Nazanin" pitchFamily="2" charset="-78"/>
              </a:rPr>
              <a:t>؟ (تأثير افزايش (مثبت) و يا كاهش (منفي)</a:t>
            </a:r>
          </a:p>
          <a:p>
            <a:pPr marL="514350" indent="-514350" algn="justLow">
              <a:lnSpc>
                <a:spcPct val="150000"/>
              </a:lnSpc>
              <a:spcBef>
                <a:spcPts val="0"/>
              </a:spcBef>
              <a:buClr>
                <a:srgbClr val="FF0000"/>
              </a:buClr>
              <a:buFont typeface="Arial" pitchFamily="34" charset="0"/>
              <a:buChar char="•"/>
            </a:pPr>
            <a:r>
              <a:rPr lang="fa-IR" sz="3400" dirty="0">
                <a:effectLst/>
                <a:latin typeface="Times" pitchFamily="18" charset="0"/>
                <a:cs typeface="B Nazanin" pitchFamily="2" charset="-78"/>
              </a:rPr>
              <a:t>چگونگي تأثير عوامل بر مسئله</a:t>
            </a: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7</a:t>
            </a:fld>
            <a:endParaRPr lang="en-US" dirty="0"/>
          </a:p>
        </p:txBody>
      </p:sp>
      <p:sp>
        <p:nvSpPr>
          <p:cNvPr id="6" name="Cloud 5"/>
          <p:cNvSpPr/>
          <p:nvPr/>
        </p:nvSpPr>
        <p:spPr bwMode="auto">
          <a:xfrm>
            <a:off x="1979712" y="5013176"/>
            <a:ext cx="2160240" cy="1080120"/>
          </a:xfrm>
          <a:prstGeom prst="cloud">
            <a:avLst/>
          </a:prstGeom>
          <a:solidFill>
            <a:srgbClr val="CCFF33"/>
          </a:solidFill>
          <a:ln w="50800" cap="flat" cmpd="sng" algn="ctr">
            <a:solidFill>
              <a:srgbClr val="FFFF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a-IR" sz="4000" b="0" i="0" u="none" strike="noStrike" cap="none" normalizeH="0" baseline="0" dirty="0">
                <a:ln>
                  <a:noFill/>
                </a:ln>
                <a:solidFill>
                  <a:schemeClr val="bg1">
                    <a:lumMod val="50000"/>
                    <a:lumOff val="50000"/>
                  </a:schemeClr>
                </a:solidFill>
                <a:effectLst/>
                <a:latin typeface="Tahoma" pitchFamily="34" charset="0"/>
                <a:cs typeface="B Nazanin" pitchFamily="2" charset="-78"/>
              </a:rPr>
              <a:t>مسئله</a:t>
            </a:r>
            <a:endParaRPr kumimoji="0" lang="en-US" sz="4000" b="0" i="0" u="none" strike="noStrike" cap="none" normalizeH="0" baseline="0" dirty="0">
              <a:ln>
                <a:noFill/>
              </a:ln>
              <a:solidFill>
                <a:schemeClr val="bg1">
                  <a:lumMod val="50000"/>
                  <a:lumOff val="50000"/>
                </a:schemeClr>
              </a:solidFill>
              <a:effectLst/>
              <a:latin typeface="Tahoma" pitchFamily="34" charset="0"/>
              <a:cs typeface="B Nazanin" pitchFamily="2" charset="-78"/>
            </a:endParaRPr>
          </a:p>
        </p:txBody>
      </p:sp>
      <p:cxnSp>
        <p:nvCxnSpPr>
          <p:cNvPr id="10" name="Straight Arrow Connector 9"/>
          <p:cNvCxnSpPr/>
          <p:nvPr/>
        </p:nvCxnSpPr>
        <p:spPr bwMode="auto">
          <a:xfrm flipH="1">
            <a:off x="3779912" y="4725144"/>
            <a:ext cx="936104" cy="288032"/>
          </a:xfrm>
          <a:prstGeom prst="straightConnector1">
            <a:avLst/>
          </a:prstGeom>
          <a:solidFill>
            <a:schemeClr val="accent1"/>
          </a:solidFill>
          <a:ln w="25400" cap="flat" cmpd="sng" algn="ctr">
            <a:solidFill>
              <a:srgbClr val="FF0066"/>
            </a:solidFill>
            <a:prstDash val="solid"/>
            <a:round/>
            <a:headEnd type="none" w="med" len="med"/>
            <a:tailEnd type="arrow"/>
          </a:ln>
          <a:effectLst/>
        </p:spPr>
      </p:cxnSp>
      <p:cxnSp>
        <p:nvCxnSpPr>
          <p:cNvPr id="12" name="Straight Arrow Connector 11"/>
          <p:cNvCxnSpPr/>
          <p:nvPr/>
        </p:nvCxnSpPr>
        <p:spPr bwMode="auto">
          <a:xfrm flipH="1" flipV="1">
            <a:off x="3894900" y="5805264"/>
            <a:ext cx="936104" cy="216024"/>
          </a:xfrm>
          <a:prstGeom prst="straightConnector1">
            <a:avLst/>
          </a:prstGeom>
          <a:solidFill>
            <a:schemeClr val="accent1"/>
          </a:solidFill>
          <a:ln w="25400" cap="flat" cmpd="sng" algn="ctr">
            <a:solidFill>
              <a:srgbClr val="FF0066"/>
            </a:solidFill>
            <a:prstDash val="solid"/>
            <a:round/>
            <a:headEnd type="none" w="med" len="med"/>
            <a:tailEnd type="arrow"/>
          </a:ln>
          <a:effectLst/>
        </p:spPr>
      </p:cxnSp>
      <p:sp>
        <p:nvSpPr>
          <p:cNvPr id="14" name="Cloud 13"/>
          <p:cNvSpPr/>
          <p:nvPr/>
        </p:nvSpPr>
        <p:spPr bwMode="auto">
          <a:xfrm>
            <a:off x="4716016" y="4221088"/>
            <a:ext cx="2160240" cy="864096"/>
          </a:xfrm>
          <a:prstGeom prst="cloud">
            <a:avLst/>
          </a:prstGeom>
          <a:solidFill>
            <a:srgbClr val="CCFFFF"/>
          </a:solidFill>
          <a:ln w="50800" cap="flat" cmpd="sng" algn="ctr">
            <a:solidFill>
              <a:srgbClr val="00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fa-IR" sz="2400" b="1" dirty="0">
                <a:solidFill>
                  <a:schemeClr val="bg1">
                    <a:lumMod val="50000"/>
                    <a:lumOff val="50000"/>
                  </a:schemeClr>
                </a:solidFill>
                <a:latin typeface="Tahoma" pitchFamily="34" charset="0"/>
                <a:cs typeface="B Nazanin" pitchFamily="2" charset="-78"/>
              </a:rPr>
              <a:t>عامل 1</a:t>
            </a:r>
            <a:endParaRPr kumimoji="0" lang="en-US" sz="2400" b="1" i="0" u="none" strike="noStrike" cap="none" normalizeH="0" baseline="0" dirty="0">
              <a:ln>
                <a:noFill/>
              </a:ln>
              <a:solidFill>
                <a:schemeClr val="bg1">
                  <a:lumMod val="50000"/>
                  <a:lumOff val="50000"/>
                </a:schemeClr>
              </a:solidFill>
              <a:effectLst/>
              <a:latin typeface="Tahoma" pitchFamily="34" charset="0"/>
              <a:cs typeface="Arial" pitchFamily="34" charset="0"/>
            </a:endParaRPr>
          </a:p>
        </p:txBody>
      </p:sp>
      <p:sp>
        <p:nvSpPr>
          <p:cNvPr id="15" name="Cloud 14"/>
          <p:cNvSpPr/>
          <p:nvPr/>
        </p:nvSpPr>
        <p:spPr bwMode="auto">
          <a:xfrm>
            <a:off x="4853902" y="5589240"/>
            <a:ext cx="2160240" cy="864096"/>
          </a:xfrm>
          <a:prstGeom prst="cloud">
            <a:avLst/>
          </a:prstGeom>
          <a:solidFill>
            <a:srgbClr val="CCFFFF"/>
          </a:solidFill>
          <a:ln w="50800" cap="flat" cmpd="sng" algn="ctr">
            <a:solidFill>
              <a:srgbClr val="00FF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fa-IR" sz="2400" b="1" dirty="0">
                <a:solidFill>
                  <a:schemeClr val="bg1">
                    <a:lumMod val="50000"/>
                    <a:lumOff val="50000"/>
                  </a:schemeClr>
                </a:solidFill>
                <a:latin typeface="Tahoma" pitchFamily="34" charset="0"/>
                <a:cs typeface="B Nazanin" pitchFamily="2" charset="-78"/>
              </a:rPr>
              <a:t>عامل 2</a:t>
            </a:r>
            <a:endParaRPr lang="en-US" sz="2400" b="1" dirty="0">
              <a:solidFill>
                <a:schemeClr val="bg1">
                  <a:lumMod val="50000"/>
                  <a:lumOff val="50000"/>
                </a:schemeClr>
              </a:solidFill>
              <a:latin typeface="Tahoma"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8"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diamond(in)">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1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12" presetClass="entr" presetSubtype="2" fill="hold" grpId="0" nodeType="click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slide(fromRight)">
                                      <p:cBhvr>
                                        <p:cTn id="24" dur="10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2"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slide(fromRight)">
                                      <p:cBhvr>
                                        <p:cTn id="29" dur="10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55" presetClass="entr" presetSubtype="0" fill="hold" nodeType="clickEffect">
                                  <p:stCondLst>
                                    <p:cond delay="0"/>
                                  </p:stCondLst>
                                  <p:childTnLst>
                                    <p:set>
                                      <p:cBhvr>
                                        <p:cTn id="33" dur="1" fill="hold">
                                          <p:stCondLst>
                                            <p:cond delay="0"/>
                                          </p:stCondLst>
                                        </p:cTn>
                                        <p:tgtEl>
                                          <p:spTgt spid="12"/>
                                        </p:tgtEl>
                                        <p:attrNameLst>
                                          <p:attrName>style.visibility</p:attrName>
                                        </p:attrNameLst>
                                      </p:cBhvr>
                                      <p:to>
                                        <p:strVal val="visible"/>
                                      </p:to>
                                    </p:set>
                                    <p:anim calcmode="lin" valueType="num">
                                      <p:cBhvr>
                                        <p:cTn id="34" dur="1000" fill="hold"/>
                                        <p:tgtEl>
                                          <p:spTgt spid="12"/>
                                        </p:tgtEl>
                                        <p:attrNameLst>
                                          <p:attrName>ppt_w</p:attrName>
                                        </p:attrNameLst>
                                      </p:cBhvr>
                                      <p:tavLst>
                                        <p:tav tm="0">
                                          <p:val>
                                            <p:strVal val="#ppt_w*0.70"/>
                                          </p:val>
                                        </p:tav>
                                        <p:tav tm="100000">
                                          <p:val>
                                            <p:strVal val="#ppt_w"/>
                                          </p:val>
                                        </p:tav>
                                      </p:tavLst>
                                    </p:anim>
                                    <p:anim calcmode="lin" valueType="num">
                                      <p:cBhvr>
                                        <p:cTn id="35" dur="1000" fill="hold"/>
                                        <p:tgtEl>
                                          <p:spTgt spid="12"/>
                                        </p:tgtEl>
                                        <p:attrNameLst>
                                          <p:attrName>ppt_h</p:attrName>
                                        </p:attrNameLst>
                                      </p:cBhvr>
                                      <p:tavLst>
                                        <p:tav tm="0">
                                          <p:val>
                                            <p:strVal val="#ppt_h"/>
                                          </p:val>
                                        </p:tav>
                                        <p:tav tm="100000">
                                          <p:val>
                                            <p:strVal val="#ppt_h"/>
                                          </p:val>
                                        </p:tav>
                                      </p:tavLst>
                                    </p:anim>
                                    <p:animEffect transition="in" filter="fade">
                                      <p:cBhvr>
                                        <p:cTn id="36" dur="1000"/>
                                        <p:tgtEl>
                                          <p:spTgt spid="12"/>
                                        </p:tgtEl>
                                      </p:cBhvr>
                                    </p:animEffect>
                                  </p:childTnLst>
                                </p:cTn>
                              </p:par>
                              <p:par>
                                <p:cTn id="37" presetID="55" presetClass="entr" presetSubtype="0" fill="hold" nodeType="withEffect">
                                  <p:stCondLst>
                                    <p:cond delay="0"/>
                                  </p:stCondLst>
                                  <p:childTnLst>
                                    <p:set>
                                      <p:cBhvr>
                                        <p:cTn id="38" dur="1" fill="hold">
                                          <p:stCondLst>
                                            <p:cond delay="0"/>
                                          </p:stCondLst>
                                        </p:cTn>
                                        <p:tgtEl>
                                          <p:spTgt spid="10"/>
                                        </p:tgtEl>
                                        <p:attrNameLst>
                                          <p:attrName>style.visibility</p:attrName>
                                        </p:attrNameLst>
                                      </p:cBhvr>
                                      <p:to>
                                        <p:strVal val="visible"/>
                                      </p:to>
                                    </p:set>
                                    <p:anim calcmode="lin" valueType="num">
                                      <p:cBhvr>
                                        <p:cTn id="39" dur="1000" fill="hold"/>
                                        <p:tgtEl>
                                          <p:spTgt spid="10"/>
                                        </p:tgtEl>
                                        <p:attrNameLst>
                                          <p:attrName>ppt_w</p:attrName>
                                        </p:attrNameLst>
                                      </p:cBhvr>
                                      <p:tavLst>
                                        <p:tav tm="0">
                                          <p:val>
                                            <p:strVal val="#ppt_w*0.70"/>
                                          </p:val>
                                        </p:tav>
                                        <p:tav tm="100000">
                                          <p:val>
                                            <p:strVal val="#ppt_w"/>
                                          </p:val>
                                        </p:tav>
                                      </p:tavLst>
                                    </p:anim>
                                    <p:anim calcmode="lin" valueType="num">
                                      <p:cBhvr>
                                        <p:cTn id="40" dur="1000" fill="hold"/>
                                        <p:tgtEl>
                                          <p:spTgt spid="10"/>
                                        </p:tgtEl>
                                        <p:attrNameLst>
                                          <p:attrName>ppt_h</p:attrName>
                                        </p:attrNameLst>
                                      </p:cBhvr>
                                      <p:tavLst>
                                        <p:tav tm="0">
                                          <p:val>
                                            <p:strVal val="#ppt_h"/>
                                          </p:val>
                                        </p:tav>
                                        <p:tav tm="100000">
                                          <p:val>
                                            <p:strVal val="#ppt_h"/>
                                          </p:val>
                                        </p:tav>
                                      </p:tavLst>
                                    </p:anim>
                                    <p:animEffect transition="in" filter="fade">
                                      <p:cBhvr>
                                        <p:cTn id="41" dur="1000"/>
                                        <p:tgtEl>
                                          <p:spTgt spid="10"/>
                                        </p:tgtEl>
                                      </p:cBhvr>
                                    </p:animEffect>
                                  </p:childTnLst>
                                </p:cTn>
                              </p:par>
                            </p:childTnLst>
                          </p:cTn>
                        </p:par>
                      </p:childTnLst>
                    </p:cTn>
                  </p:par>
                  <p:par>
                    <p:cTn id="42" fill="hold">
                      <p:stCondLst>
                        <p:cond delay="indefinite"/>
                      </p:stCondLst>
                      <p:childTnLst>
                        <p:par>
                          <p:cTn id="43" fill="hold">
                            <p:stCondLst>
                              <p:cond delay="0"/>
                            </p:stCondLst>
                            <p:childTnLst>
                              <p:par>
                                <p:cTn id="44" presetID="9" presetClass="entr" presetSubtype="0" fill="hold" grpId="0"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dissolve">
                                      <p:cBhvr>
                                        <p:cTn id="4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4"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620688"/>
            <a:ext cx="7920880" cy="5400600"/>
          </a:xfrm>
        </p:spPr>
        <p:txBody>
          <a:bodyPr/>
          <a:lstStyle/>
          <a:p>
            <a:pPr algn="justLow">
              <a:lnSpc>
                <a:spcPct val="150000"/>
              </a:lnSpc>
              <a:buClr>
                <a:srgbClr val="FFFF00"/>
              </a:buClr>
              <a:buFont typeface="Wingdings"/>
              <a:buChar char="«"/>
            </a:pPr>
            <a:r>
              <a:rPr lang="fa-IR" sz="4400" b="1" dirty="0">
                <a:solidFill>
                  <a:srgbClr val="FF0000"/>
                </a:solidFill>
                <a:effectLst/>
                <a:latin typeface="Times" pitchFamily="18" charset="0"/>
                <a:cs typeface="B Nazanin" pitchFamily="2" charset="-78"/>
              </a:rPr>
              <a:t>تدوين بخش بيان مسئله</a:t>
            </a:r>
          </a:p>
          <a:p>
            <a:pPr marL="0" indent="0" algn="justLow">
              <a:lnSpc>
                <a:spcPct val="150000"/>
              </a:lnSpc>
              <a:buClr>
                <a:srgbClr val="FFFF00"/>
              </a:buClr>
              <a:buNone/>
            </a:pPr>
            <a:r>
              <a:rPr lang="fa-IR" sz="2800" b="1" dirty="0">
                <a:solidFill>
                  <a:srgbClr val="00FFFF"/>
                </a:solidFill>
                <a:effectLst/>
                <a:latin typeface="Times" pitchFamily="18" charset="0"/>
                <a:cs typeface="B Nazanin" pitchFamily="2" charset="-78"/>
              </a:rPr>
              <a:t>اين بخش، كه بهتر است </a:t>
            </a:r>
            <a:r>
              <a:rPr lang="fa-IR" sz="2800" b="1" u="sng" dirty="0">
                <a:solidFill>
                  <a:srgbClr val="00FFFF"/>
                </a:solidFill>
                <a:effectLst/>
                <a:latin typeface="Times" pitchFamily="18" charset="0"/>
                <a:cs typeface="B Nazanin" pitchFamily="2" charset="-78"/>
              </a:rPr>
              <a:t>حجم آن حدود 2 صفحه </a:t>
            </a:r>
            <a:r>
              <a:rPr lang="fa-IR" sz="2800" b="1" dirty="0">
                <a:solidFill>
                  <a:srgbClr val="00FFFF"/>
                </a:solidFill>
                <a:effectLst/>
                <a:latin typeface="Times" pitchFamily="18" charset="0"/>
                <a:cs typeface="B Nazanin" pitchFamily="2" charset="-78"/>
              </a:rPr>
              <a:t>باشد، بايد بترتيب شامل مطالب زير باشد:</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مقدمه و اطلاعات زمينه اي شامل بیان مشکل، اهمیت مشکل، وضع موجود</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شرح مختصري از وضعيت بهداشتي، (اجتماعي، اقتصادي، فرهنگي) جامعه تحت پوشش</a:t>
            </a:r>
          </a:p>
        </p:txBody>
      </p:sp>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8</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0"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edge">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diamond(in)">
                                      <p:cBhvr>
                                        <p:cTn id="19" dur="1000"/>
                                        <p:tgtEl>
                                          <p:spTgt spid="3">
                                            <p:txEl>
                                              <p:pRg st="2" end="2"/>
                                            </p:txEl>
                                          </p:spTgt>
                                        </p:tgtEl>
                                      </p:cBhvr>
                                    </p:animEffect>
                                  </p:childTnLst>
                                </p:cTn>
                              </p:par>
                            </p:childTnLst>
                          </p:cTn>
                        </p:par>
                        <p:par>
                          <p:cTn id="20" fill="hold">
                            <p:stCondLst>
                              <p:cond delay="1000"/>
                            </p:stCondLst>
                            <p:childTnLst>
                              <p:par>
                                <p:cTn id="21" presetID="20" presetClass="entr" presetSubtype="0" fill="hold" nodeType="after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wedge">
                                      <p:cBhvr>
                                        <p:cTn id="23"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ADA6A4CA-7587-4E79-B547-DEE7ECA4510B}" type="slidenum">
              <a:rPr lang="fa-IR" smtClean="0"/>
              <a:pPr>
                <a:defRPr/>
              </a:pPr>
              <a:t>9</a:t>
            </a:fld>
            <a:endParaRPr lang="en-US"/>
          </a:p>
        </p:txBody>
      </p:sp>
      <p:sp>
        <p:nvSpPr>
          <p:cNvPr id="7" name="Content Placeholder 2"/>
          <p:cNvSpPr>
            <a:spLocks noGrp="1"/>
          </p:cNvSpPr>
          <p:nvPr>
            <p:ph idx="1"/>
          </p:nvPr>
        </p:nvSpPr>
        <p:spPr>
          <a:xfrm>
            <a:off x="611560" y="381000"/>
            <a:ext cx="7920880" cy="6096000"/>
          </a:xfrm>
        </p:spPr>
        <p:txBody>
          <a:bodyPr>
            <a:normAutofit lnSpcReduction="10000"/>
          </a:bodyPr>
          <a:lstStyle/>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توصيف دقيق ماهيت مسئله (بيان تفاوت ميان وضعيت موجود و وضعيت مورد نياز و مطلوب) با </a:t>
            </a:r>
            <a:r>
              <a:rPr lang="fa-IR" sz="2800" b="1" u="sng" dirty="0">
                <a:solidFill>
                  <a:srgbClr val="FF0000"/>
                </a:solidFill>
                <a:effectLst/>
                <a:latin typeface="Times" pitchFamily="18" charset="0"/>
                <a:cs typeface="B Nazanin" pitchFamily="2" charset="-78"/>
              </a:rPr>
              <a:t>ابعاد مسئله </a:t>
            </a:r>
            <a:r>
              <a:rPr lang="fa-IR" sz="2800" b="1" dirty="0">
                <a:effectLst/>
                <a:latin typeface="Times" pitchFamily="18" charset="0"/>
                <a:cs typeface="B Nazanin" pitchFamily="2" charset="-78"/>
              </a:rPr>
              <a:t>با </a:t>
            </a:r>
            <a:r>
              <a:rPr lang="fa-IR" sz="2800" b="1" u="sng" dirty="0">
                <a:solidFill>
                  <a:srgbClr val="FF0000"/>
                </a:solidFill>
                <a:effectLst/>
                <a:latin typeface="Times" pitchFamily="18" charset="0"/>
                <a:cs typeface="B Nazanin" pitchFamily="2" charset="-78"/>
              </a:rPr>
              <a:t>شدت مسئله </a:t>
            </a:r>
            <a:r>
              <a:rPr lang="fa-IR" sz="2800" b="1" dirty="0">
                <a:effectLst/>
                <a:latin typeface="Times" pitchFamily="18" charset="0"/>
                <a:cs typeface="B Nazanin" pitchFamily="2" charset="-78"/>
              </a:rPr>
              <a:t>و </a:t>
            </a:r>
            <a:r>
              <a:rPr lang="fa-IR" sz="2800" b="1" u="sng" dirty="0">
                <a:solidFill>
                  <a:srgbClr val="FF0000"/>
                </a:solidFill>
                <a:effectLst/>
                <a:latin typeface="Times" pitchFamily="18" charset="0"/>
                <a:cs typeface="B Nazanin" pitchFamily="2" charset="-78"/>
              </a:rPr>
              <a:t>توزيع آن </a:t>
            </a:r>
            <a:r>
              <a:rPr lang="fa-IR" sz="2800" b="1" dirty="0">
                <a:effectLst/>
                <a:latin typeface="Times" pitchFamily="18" charset="0"/>
                <a:cs typeface="B Nazanin" pitchFamily="2" charset="-78"/>
              </a:rPr>
              <a:t>(در كجا؟ چه زماني؟ پيامدهاي آن و...؟)</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تحليلي از </a:t>
            </a:r>
            <a:r>
              <a:rPr lang="fa-IR" sz="2800" b="1" u="sng" dirty="0">
                <a:effectLst/>
                <a:latin typeface="Times" pitchFamily="18" charset="0"/>
                <a:cs typeface="B Nazanin" pitchFamily="2" charset="-78"/>
              </a:rPr>
              <a:t>عوامل مؤثر </a:t>
            </a:r>
            <a:r>
              <a:rPr lang="fa-IR" sz="2800" b="1" dirty="0">
                <a:effectLst/>
                <a:latin typeface="Times" pitchFamily="18" charset="0"/>
                <a:cs typeface="B Nazanin" pitchFamily="2" charset="-78"/>
              </a:rPr>
              <a:t>بر مسئله (رسم نمودار در صورت نياز)</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تأكيد مجدد بر مفيد بودن اطلاعات حاصل از طرح، تكراري نبودن، </a:t>
            </a:r>
            <a:r>
              <a:rPr lang="fa-IR" sz="2800" b="1" u="sng" dirty="0">
                <a:solidFill>
                  <a:srgbClr val="FF0000"/>
                </a:solidFill>
                <a:effectLst/>
                <a:latin typeface="Times" pitchFamily="18" charset="0"/>
                <a:cs typeface="B Nazanin" pitchFamily="2" charset="-78"/>
              </a:rPr>
              <a:t>نوآوري</a:t>
            </a:r>
            <a:r>
              <a:rPr lang="fa-IR" sz="2800" b="1" dirty="0">
                <a:effectLst/>
                <a:latin typeface="Times" pitchFamily="18" charset="0"/>
                <a:cs typeface="B Nazanin" pitchFamily="2" charset="-78"/>
              </a:rPr>
              <a:t> آن و...</a:t>
            </a:r>
          </a:p>
          <a:p>
            <a:pPr algn="justLow">
              <a:lnSpc>
                <a:spcPct val="150000"/>
              </a:lnSpc>
              <a:buClr>
                <a:srgbClr val="FF0066"/>
              </a:buClr>
              <a:buFont typeface="Arial" pitchFamily="34" charset="0"/>
              <a:buChar char="•"/>
            </a:pPr>
            <a:r>
              <a:rPr lang="fa-IR" sz="2800" b="1" dirty="0">
                <a:effectLst/>
                <a:latin typeface="Times" pitchFamily="18" charset="0"/>
                <a:cs typeface="B Nazanin" pitchFamily="2" charset="-78"/>
              </a:rPr>
              <a:t>راه حلها و مواردي كه تابحال مطالعه شده اند و نتايج آنها (با اشاره به مراجع مرتبط): </a:t>
            </a:r>
            <a:r>
              <a:rPr lang="fa-IR" sz="2800" b="1" u="sng" dirty="0">
                <a:solidFill>
                  <a:srgbClr val="FF0000"/>
                </a:solidFill>
                <a:effectLst/>
                <a:latin typeface="Times" pitchFamily="18" charset="0"/>
                <a:cs typeface="B Nazanin" pitchFamily="2" charset="-78"/>
              </a:rPr>
              <a:t>بررسی متون</a:t>
            </a:r>
          </a:p>
          <a:p>
            <a:pPr algn="justLow">
              <a:lnSpc>
                <a:spcPct val="150000"/>
              </a:lnSpc>
              <a:buClr>
                <a:srgbClr val="FF0066"/>
              </a:buClr>
              <a:buFont typeface="Arial" pitchFamily="34" charset="0"/>
              <a:buChar char="•"/>
            </a:pPr>
            <a:r>
              <a:rPr lang="fa-IR" sz="2800" b="1" u="sng" dirty="0">
                <a:solidFill>
                  <a:srgbClr val="FF0000"/>
                </a:solidFill>
                <a:effectLst/>
                <a:latin typeface="Times" pitchFamily="18" charset="0"/>
                <a:cs typeface="B Nazanin" pitchFamily="2" charset="-78"/>
              </a:rPr>
              <a:t>هدف از انجام تحقیق</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dissolve">
                                      <p:cBhvr>
                                        <p:cTn id="7" dur="10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diamond(in)">
                                      <p:cBhvr>
                                        <p:cTn id="12" dur="10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dissolve">
                                      <p:cBhvr>
                                        <p:cTn id="17" dur="10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diamond(in)">
                                      <p:cBhvr>
                                        <p:cTn id="22" dur="10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diamond(in)">
                                      <p:cBhvr>
                                        <p:cTn id="27" dur="10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ipple">
  <a:themeElements>
    <a:clrScheme name="Ripple 10">
      <a:dk1>
        <a:srgbClr val="000066"/>
      </a:dk1>
      <a:lt1>
        <a:srgbClr val="FFFFFF"/>
      </a:lt1>
      <a:dk2>
        <a:srgbClr val="000037"/>
      </a:dk2>
      <a:lt2>
        <a:srgbClr val="FFFFFF"/>
      </a:lt2>
      <a:accent1>
        <a:srgbClr val="000066"/>
      </a:accent1>
      <a:accent2>
        <a:srgbClr val="00008D"/>
      </a:accent2>
      <a:accent3>
        <a:srgbClr val="AAAAAE"/>
      </a:accent3>
      <a:accent4>
        <a:srgbClr val="DADADA"/>
      </a:accent4>
      <a:accent5>
        <a:srgbClr val="AAAAB8"/>
      </a:accent5>
      <a:accent6>
        <a:srgbClr val="00007F"/>
      </a:accent6>
      <a:hlink>
        <a:srgbClr val="FFFFFF"/>
      </a:hlink>
      <a:folHlink>
        <a:srgbClr val="FFFFFF"/>
      </a:folHlink>
    </a:clrScheme>
    <a:fontScheme name="Ripple">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Tahoma"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ar-SA" sz="1800" b="0" i="0" u="none" strike="noStrike" cap="none" normalizeH="0" baseline="0" smtClean="0">
            <a:ln>
              <a:noFill/>
            </a:ln>
            <a:solidFill>
              <a:schemeClr val="tx1"/>
            </a:solidFill>
            <a:effectLst/>
            <a:latin typeface="Tahoma" pitchFamily="34" charset="0"/>
            <a:cs typeface="Arial" pitchFamily="34"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
      <a:clrScheme name="Ripple 10">
        <a:dk1>
          <a:srgbClr val="000066"/>
        </a:dk1>
        <a:lt1>
          <a:srgbClr val="FFFFFF"/>
        </a:lt1>
        <a:dk2>
          <a:srgbClr val="000037"/>
        </a:dk2>
        <a:lt2>
          <a:srgbClr val="FFFFFF"/>
        </a:lt2>
        <a:accent1>
          <a:srgbClr val="000066"/>
        </a:accent1>
        <a:accent2>
          <a:srgbClr val="00008D"/>
        </a:accent2>
        <a:accent3>
          <a:srgbClr val="AAAAAE"/>
        </a:accent3>
        <a:accent4>
          <a:srgbClr val="DADADA"/>
        </a:accent4>
        <a:accent5>
          <a:srgbClr val="AAAAB8"/>
        </a:accent5>
        <a:accent6>
          <a:srgbClr val="00007F"/>
        </a:accent6>
        <a:hlink>
          <a:srgbClr val="FFFFFF"/>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14625</TotalTime>
  <Words>1040</Words>
  <Application>Microsoft Office PowerPoint</Application>
  <PresentationFormat>On-screen Show (4:3)</PresentationFormat>
  <Paragraphs>254</Paragraphs>
  <Slides>13</Slides>
  <Notes>0</Notes>
  <HiddenSlides>0</HiddenSlides>
  <MMClips>0</MMClips>
  <ScaleCrop>false</ScaleCrop>
  <HeadingPairs>
    <vt:vector size="8" baseType="variant">
      <vt:variant>
        <vt:lpstr>Fonts Used</vt:lpstr>
      </vt:variant>
      <vt:variant>
        <vt:i4>9</vt:i4>
      </vt:variant>
      <vt:variant>
        <vt:lpstr>Theme</vt:lpstr>
      </vt:variant>
      <vt:variant>
        <vt:i4>1</vt:i4>
      </vt:variant>
      <vt:variant>
        <vt:lpstr>Slide Titles</vt:lpstr>
      </vt:variant>
      <vt:variant>
        <vt:i4>13</vt:i4>
      </vt:variant>
      <vt:variant>
        <vt:lpstr>Custom Shows</vt:lpstr>
      </vt:variant>
      <vt:variant>
        <vt:i4>1</vt:i4>
      </vt:variant>
    </vt:vector>
  </HeadingPairs>
  <TitlesOfParts>
    <vt:vector size="24" baseType="lpstr">
      <vt:lpstr>Arial</vt:lpstr>
      <vt:lpstr>B Nazanin</vt:lpstr>
      <vt:lpstr>Calibri</vt:lpstr>
      <vt:lpstr>IranNastaliq</vt:lpstr>
      <vt:lpstr>Tahoma</vt:lpstr>
      <vt:lpstr>Times</vt:lpstr>
      <vt:lpstr>Times New Roman</vt:lpstr>
      <vt:lpstr>Wingdings</vt:lpstr>
      <vt:lpstr>Yevida Potens</vt:lpstr>
      <vt:lpstr>Ripple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چک لیست کلی برای ارزیابی مساله تحقیق</vt:lpstr>
      <vt:lpstr>بررسي متون</vt:lpstr>
      <vt:lpstr>PowerPoint Presentation</vt:lpstr>
      <vt:lpstr>PowerPoint Presentation</vt:lpstr>
      <vt:lpstr>Custom Show 1</vt:lpstr>
    </vt:vector>
  </TitlesOfParts>
  <Company>sepid rayaneh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sepid</dc:creator>
  <cp:lastModifiedBy>IT CITY</cp:lastModifiedBy>
  <cp:revision>1456</cp:revision>
  <dcterms:created xsi:type="dcterms:W3CDTF">2009-11-20T05:59:55Z</dcterms:created>
  <dcterms:modified xsi:type="dcterms:W3CDTF">2025-12-24T05:38:10Z</dcterms:modified>
</cp:coreProperties>
</file>