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7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58" r:id="rId12"/>
    <p:sldId id="259" r:id="rId13"/>
    <p:sldId id="260" r:id="rId14"/>
    <p:sldId id="26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F289979-45D9-4659-9E10-4D09C31F1790}" type="doc">
      <dgm:prSet loTypeId="urn:microsoft.com/office/officeart/2005/8/layout/list1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pPr rtl="1"/>
          <a:endParaRPr lang="fa-IR"/>
        </a:p>
      </dgm:t>
    </dgm:pt>
    <dgm:pt modelId="{B4F512C7-89CC-4539-B145-992A661CA7CF}">
      <dgm:prSet custT="1"/>
      <dgm:spPr/>
      <dgm:t>
        <a:bodyPr/>
        <a:lstStyle/>
        <a:p>
          <a:pPr rtl="1"/>
          <a:r>
            <a:rPr lang="fa-IR" sz="2000" dirty="0">
              <a:cs typeface="B Yekan" panose="00000400000000000000" pitchFamily="2" charset="-78"/>
            </a:rPr>
            <a:t>حضور موثرتر معاونت‌ها و حوزه‌‌های تخصصی ستادی </a:t>
          </a:r>
        </a:p>
      </dgm:t>
    </dgm:pt>
    <dgm:pt modelId="{05DE7003-9B05-4570-A5C0-2573B7E4DB89}" type="parTrans" cxnId="{9F3063B0-DCF7-4BF7-84F7-CC76A8DE085C}">
      <dgm:prSet/>
      <dgm:spPr/>
      <dgm:t>
        <a:bodyPr/>
        <a:lstStyle/>
        <a:p>
          <a:pPr rtl="1"/>
          <a:endParaRPr lang="fa-IR" sz="2000">
            <a:cs typeface="B Yekan" panose="00000400000000000000" pitchFamily="2" charset="-78"/>
          </a:endParaRPr>
        </a:p>
      </dgm:t>
    </dgm:pt>
    <dgm:pt modelId="{761ECDF0-9515-416D-930B-E4AB08E21041}" type="sibTrans" cxnId="{9F3063B0-DCF7-4BF7-84F7-CC76A8DE085C}">
      <dgm:prSet/>
      <dgm:spPr/>
      <dgm:t>
        <a:bodyPr/>
        <a:lstStyle/>
        <a:p>
          <a:pPr rtl="1"/>
          <a:endParaRPr lang="fa-IR" sz="2000">
            <a:cs typeface="B Yekan" panose="00000400000000000000" pitchFamily="2" charset="-78"/>
          </a:endParaRPr>
        </a:p>
      </dgm:t>
    </dgm:pt>
    <dgm:pt modelId="{0081FCDF-1503-44CB-914F-E2730B419C6F}">
      <dgm:prSet custT="1"/>
      <dgm:spPr/>
      <dgm:t>
        <a:bodyPr/>
        <a:lstStyle/>
        <a:p>
          <a:pPr rtl="1"/>
          <a:r>
            <a:rPr lang="fa-IR" sz="2000" dirty="0">
              <a:cs typeface="B Yekan" panose="00000400000000000000" pitchFamily="2" charset="-78"/>
            </a:rPr>
            <a:t>مشارکت جدی‌تر دانشگاه‌ها و دانشکده‌های علوم پزشکی</a:t>
          </a:r>
        </a:p>
      </dgm:t>
    </dgm:pt>
    <dgm:pt modelId="{EAB7D947-564E-45C2-87EE-EE199AC4E884}" type="parTrans" cxnId="{A40F49C2-5D84-4B61-9B93-44154FE880A4}">
      <dgm:prSet/>
      <dgm:spPr/>
      <dgm:t>
        <a:bodyPr/>
        <a:lstStyle/>
        <a:p>
          <a:pPr rtl="1"/>
          <a:endParaRPr lang="fa-IR" sz="2000">
            <a:cs typeface="B Yekan" panose="00000400000000000000" pitchFamily="2" charset="-78"/>
          </a:endParaRPr>
        </a:p>
      </dgm:t>
    </dgm:pt>
    <dgm:pt modelId="{19623BEA-7C8F-41E3-ADC2-4166FEB573F8}" type="sibTrans" cxnId="{A40F49C2-5D84-4B61-9B93-44154FE880A4}">
      <dgm:prSet/>
      <dgm:spPr/>
      <dgm:t>
        <a:bodyPr/>
        <a:lstStyle/>
        <a:p>
          <a:pPr rtl="1"/>
          <a:endParaRPr lang="fa-IR" sz="2000">
            <a:cs typeface="B Yekan" panose="00000400000000000000" pitchFamily="2" charset="-78"/>
          </a:endParaRPr>
        </a:p>
      </dgm:t>
    </dgm:pt>
    <dgm:pt modelId="{9D8F7689-E97D-44E6-AC6B-9AC4D965A9D0}">
      <dgm:prSet custT="1"/>
      <dgm:spPr/>
      <dgm:t>
        <a:bodyPr/>
        <a:lstStyle/>
        <a:p>
          <a:pPr rtl="1"/>
          <a:r>
            <a:rPr lang="fa-IR" sz="2000" dirty="0">
              <a:cs typeface="B Yekan" panose="00000400000000000000" pitchFamily="2" charset="-78"/>
            </a:rPr>
            <a:t>بهره‌گیری از بازخوردهای اصلاحیه برنامه عملیاتی 95</a:t>
          </a:r>
        </a:p>
      </dgm:t>
    </dgm:pt>
    <dgm:pt modelId="{8714F305-784B-44FA-85F1-B5532B8D41FF}" type="parTrans" cxnId="{0B5C96EC-C4E8-4C0F-8C71-234BC8EC0DD3}">
      <dgm:prSet/>
      <dgm:spPr/>
      <dgm:t>
        <a:bodyPr/>
        <a:lstStyle/>
        <a:p>
          <a:pPr rtl="1"/>
          <a:endParaRPr lang="fa-IR" sz="2000">
            <a:cs typeface="B Yekan" panose="00000400000000000000" pitchFamily="2" charset="-78"/>
          </a:endParaRPr>
        </a:p>
      </dgm:t>
    </dgm:pt>
    <dgm:pt modelId="{19DA567C-E669-47AD-9D9F-5724B44A3877}" type="sibTrans" cxnId="{0B5C96EC-C4E8-4C0F-8C71-234BC8EC0DD3}">
      <dgm:prSet/>
      <dgm:spPr/>
      <dgm:t>
        <a:bodyPr/>
        <a:lstStyle/>
        <a:p>
          <a:pPr rtl="1"/>
          <a:endParaRPr lang="fa-IR" sz="2000">
            <a:cs typeface="B Yekan" panose="00000400000000000000" pitchFamily="2" charset="-78"/>
          </a:endParaRPr>
        </a:p>
      </dgm:t>
    </dgm:pt>
    <dgm:pt modelId="{B3FDE7EF-5DE5-4107-9830-555B5C57DFA9}">
      <dgm:prSet custT="1"/>
      <dgm:spPr/>
      <dgm:t>
        <a:bodyPr/>
        <a:lstStyle/>
        <a:p>
          <a:pPr rtl="1"/>
          <a:r>
            <a:rPr lang="fa-IR" sz="2000" dirty="0">
              <a:cs typeface="B Yekan" panose="00000400000000000000" pitchFamily="2" charset="-78"/>
            </a:rPr>
            <a:t>برگزاری همایش، کارگروه و جلسه با دانشگاه‌های منتخب </a:t>
          </a:r>
          <a:endParaRPr lang="en-US" sz="2000" dirty="0">
            <a:cs typeface="B Yekan" panose="00000400000000000000" pitchFamily="2" charset="-78"/>
          </a:endParaRPr>
        </a:p>
      </dgm:t>
    </dgm:pt>
    <dgm:pt modelId="{52C68FC2-D8E8-4E00-B3F7-B9E826A22569}" type="parTrans" cxnId="{08DDA2AE-2719-4897-994A-F22DE0EB63C9}">
      <dgm:prSet/>
      <dgm:spPr/>
      <dgm:t>
        <a:bodyPr/>
        <a:lstStyle/>
        <a:p>
          <a:pPr rtl="1"/>
          <a:endParaRPr lang="fa-IR" sz="2000">
            <a:cs typeface="B Yekan" panose="00000400000000000000" pitchFamily="2" charset="-78"/>
          </a:endParaRPr>
        </a:p>
      </dgm:t>
    </dgm:pt>
    <dgm:pt modelId="{AF910067-6CC4-4C90-93C2-7A88D2DC01F9}" type="sibTrans" cxnId="{08DDA2AE-2719-4897-994A-F22DE0EB63C9}">
      <dgm:prSet/>
      <dgm:spPr/>
      <dgm:t>
        <a:bodyPr/>
        <a:lstStyle/>
        <a:p>
          <a:pPr rtl="1"/>
          <a:endParaRPr lang="fa-IR" sz="2000">
            <a:cs typeface="B Yekan" panose="00000400000000000000" pitchFamily="2" charset="-78"/>
          </a:endParaRPr>
        </a:p>
      </dgm:t>
    </dgm:pt>
    <dgm:pt modelId="{0C60431B-8EF7-48E9-AABA-0EF3574FE378}">
      <dgm:prSet custT="1"/>
      <dgm:spPr/>
      <dgm:t>
        <a:bodyPr/>
        <a:lstStyle/>
        <a:p>
          <a:pPr rtl="1"/>
          <a:r>
            <a:rPr lang="fa-IR" sz="2000" dirty="0">
              <a:cs typeface="B Yekan" panose="00000400000000000000" pitchFamily="2" charset="-78"/>
            </a:rPr>
            <a:t>اخذ نظرات صاحبنظران و بررسی مجدد اسناد بالادستی</a:t>
          </a:r>
        </a:p>
      </dgm:t>
    </dgm:pt>
    <dgm:pt modelId="{69166979-947F-4CAF-A759-27F4A39CB932}" type="parTrans" cxnId="{A2B0E08D-FC61-48E7-8935-730EE283FAE4}">
      <dgm:prSet/>
      <dgm:spPr/>
      <dgm:t>
        <a:bodyPr/>
        <a:lstStyle/>
        <a:p>
          <a:pPr rtl="1"/>
          <a:endParaRPr lang="fa-IR" sz="2000">
            <a:cs typeface="B Yekan" panose="00000400000000000000" pitchFamily="2" charset="-78"/>
          </a:endParaRPr>
        </a:p>
      </dgm:t>
    </dgm:pt>
    <dgm:pt modelId="{E9693A45-F844-4E20-BE69-10F7F2E98752}" type="sibTrans" cxnId="{A2B0E08D-FC61-48E7-8935-730EE283FAE4}">
      <dgm:prSet/>
      <dgm:spPr/>
      <dgm:t>
        <a:bodyPr/>
        <a:lstStyle/>
        <a:p>
          <a:pPr rtl="1"/>
          <a:endParaRPr lang="fa-IR" sz="2000">
            <a:cs typeface="B Yekan" panose="00000400000000000000" pitchFamily="2" charset="-78"/>
          </a:endParaRPr>
        </a:p>
      </dgm:t>
    </dgm:pt>
    <dgm:pt modelId="{68F29FE0-1F73-449C-9648-096BF7324D8C}">
      <dgm:prSet custT="1"/>
      <dgm:spPr/>
      <dgm:t>
        <a:bodyPr/>
        <a:lstStyle/>
        <a:p>
          <a:pPr rtl="1"/>
          <a:r>
            <a:rPr lang="fa-IR" sz="2000" dirty="0">
              <a:cs typeface="B Yekan" panose="00000400000000000000" pitchFamily="2" charset="-78"/>
            </a:rPr>
            <a:t>ارسال پیش‌نویس برنامه عملیاتی و اخذ نظرات دانشگاه‌ها</a:t>
          </a:r>
        </a:p>
      </dgm:t>
    </dgm:pt>
    <dgm:pt modelId="{C5B7B412-A1EB-462E-B48E-4D427384A8BA}" type="parTrans" cxnId="{1EC1E863-1F6A-4926-B9E9-CA713AE91B75}">
      <dgm:prSet/>
      <dgm:spPr/>
      <dgm:t>
        <a:bodyPr/>
        <a:lstStyle/>
        <a:p>
          <a:pPr rtl="1"/>
          <a:endParaRPr lang="fa-IR" sz="2000">
            <a:cs typeface="B Yekan" panose="00000400000000000000" pitchFamily="2" charset="-78"/>
          </a:endParaRPr>
        </a:p>
      </dgm:t>
    </dgm:pt>
    <dgm:pt modelId="{40509660-9BB2-440C-8554-4E3615F53A26}" type="sibTrans" cxnId="{1EC1E863-1F6A-4926-B9E9-CA713AE91B75}">
      <dgm:prSet/>
      <dgm:spPr/>
      <dgm:t>
        <a:bodyPr/>
        <a:lstStyle/>
        <a:p>
          <a:pPr rtl="1"/>
          <a:endParaRPr lang="fa-IR" sz="2000">
            <a:cs typeface="B Yekan" panose="00000400000000000000" pitchFamily="2" charset="-78"/>
          </a:endParaRPr>
        </a:p>
      </dgm:t>
    </dgm:pt>
    <dgm:pt modelId="{A3FA19CF-4ECB-42C1-82B4-13EDD6EEB6F2}">
      <dgm:prSet custT="1"/>
      <dgm:spPr/>
      <dgm:t>
        <a:bodyPr/>
        <a:lstStyle/>
        <a:p>
          <a:pPr rtl="1"/>
          <a:r>
            <a:rPr lang="fa-IR" sz="2000" dirty="0">
              <a:cs typeface="B Yekan" panose="00000400000000000000" pitchFamily="2" charset="-78"/>
            </a:rPr>
            <a:t>پیگیری‌های تلفنی و بحث و گفتگو در گروه‌های مجازی </a:t>
          </a:r>
        </a:p>
      </dgm:t>
    </dgm:pt>
    <dgm:pt modelId="{C00D45B9-6247-46B1-9D5E-455E19C1E787}" type="parTrans" cxnId="{0AAE9472-26C1-444A-8541-D09C2CCD9C2D}">
      <dgm:prSet/>
      <dgm:spPr/>
      <dgm:t>
        <a:bodyPr/>
        <a:lstStyle/>
        <a:p>
          <a:pPr rtl="1"/>
          <a:endParaRPr lang="fa-IR" sz="2000">
            <a:cs typeface="B Yekan" panose="00000400000000000000" pitchFamily="2" charset="-78"/>
          </a:endParaRPr>
        </a:p>
      </dgm:t>
    </dgm:pt>
    <dgm:pt modelId="{89350FDC-39BD-430B-8734-A01C359B0148}" type="sibTrans" cxnId="{0AAE9472-26C1-444A-8541-D09C2CCD9C2D}">
      <dgm:prSet/>
      <dgm:spPr/>
      <dgm:t>
        <a:bodyPr/>
        <a:lstStyle/>
        <a:p>
          <a:pPr rtl="1"/>
          <a:endParaRPr lang="fa-IR" sz="2000">
            <a:cs typeface="B Yekan" panose="00000400000000000000" pitchFamily="2" charset="-78"/>
          </a:endParaRPr>
        </a:p>
      </dgm:t>
    </dgm:pt>
    <dgm:pt modelId="{9AAE88A0-951D-4D08-9F28-3820F511114F}">
      <dgm:prSet custT="1"/>
      <dgm:spPr/>
      <dgm:t>
        <a:bodyPr/>
        <a:lstStyle/>
        <a:p>
          <a:pPr rtl="1"/>
          <a:r>
            <a:rPr lang="fa-IR" sz="2000" dirty="0">
              <a:cs typeface="B Yekan" panose="00000400000000000000" pitchFamily="2" charset="-78"/>
            </a:rPr>
            <a:t>برگزاری جلسات کلان مناطق</a:t>
          </a:r>
        </a:p>
      </dgm:t>
    </dgm:pt>
    <dgm:pt modelId="{0C5FB4EE-AAD4-4287-BC9E-8E080B100DC6}" type="parTrans" cxnId="{CDB0AC7A-9ABD-43AA-B41C-9D126B36B207}">
      <dgm:prSet/>
      <dgm:spPr/>
      <dgm:t>
        <a:bodyPr/>
        <a:lstStyle/>
        <a:p>
          <a:pPr rtl="1"/>
          <a:endParaRPr lang="fa-IR" sz="2000">
            <a:cs typeface="B Yekan" panose="00000400000000000000" pitchFamily="2" charset="-78"/>
          </a:endParaRPr>
        </a:p>
      </dgm:t>
    </dgm:pt>
    <dgm:pt modelId="{A20FCC6B-5644-44D3-92E8-A1E961CA120C}" type="sibTrans" cxnId="{CDB0AC7A-9ABD-43AA-B41C-9D126B36B207}">
      <dgm:prSet/>
      <dgm:spPr/>
      <dgm:t>
        <a:bodyPr/>
        <a:lstStyle/>
        <a:p>
          <a:pPr rtl="1"/>
          <a:endParaRPr lang="fa-IR" sz="2000">
            <a:cs typeface="B Yekan" panose="00000400000000000000" pitchFamily="2" charset="-78"/>
          </a:endParaRPr>
        </a:p>
      </dgm:t>
    </dgm:pt>
    <dgm:pt modelId="{F4C7893E-D407-48A0-A10F-3798C6B5CD8D}" type="pres">
      <dgm:prSet presAssocID="{1F289979-45D9-4659-9E10-4D09C31F1790}" presName="linear" presStyleCnt="0">
        <dgm:presLayoutVars>
          <dgm:dir val="rev"/>
          <dgm:animLvl val="lvl"/>
          <dgm:resizeHandles val="exact"/>
        </dgm:presLayoutVars>
      </dgm:prSet>
      <dgm:spPr/>
    </dgm:pt>
    <dgm:pt modelId="{81DD4843-C630-46EF-BD7A-69D062E1B440}" type="pres">
      <dgm:prSet presAssocID="{B4F512C7-89CC-4539-B145-992A661CA7CF}" presName="parentLin" presStyleCnt="0"/>
      <dgm:spPr/>
    </dgm:pt>
    <dgm:pt modelId="{073C7794-B52A-4609-BF96-BE21BCE03598}" type="pres">
      <dgm:prSet presAssocID="{B4F512C7-89CC-4539-B145-992A661CA7CF}" presName="parentLeftMargin" presStyleLbl="node1" presStyleIdx="0" presStyleCnt="8"/>
      <dgm:spPr/>
    </dgm:pt>
    <dgm:pt modelId="{86C0A11C-2573-415F-901A-D8B13E446284}" type="pres">
      <dgm:prSet presAssocID="{B4F512C7-89CC-4539-B145-992A661CA7CF}" presName="parentText" presStyleLbl="node1" presStyleIdx="0" presStyleCnt="8">
        <dgm:presLayoutVars>
          <dgm:chMax val="0"/>
          <dgm:bulletEnabled val="1"/>
        </dgm:presLayoutVars>
      </dgm:prSet>
      <dgm:spPr/>
    </dgm:pt>
    <dgm:pt modelId="{66B8C846-8518-4136-B04D-382692C046FE}" type="pres">
      <dgm:prSet presAssocID="{B4F512C7-89CC-4539-B145-992A661CA7CF}" presName="negativeSpace" presStyleCnt="0"/>
      <dgm:spPr/>
    </dgm:pt>
    <dgm:pt modelId="{B1BE82E2-FB6B-44B4-BFBB-12DCFE2830D7}" type="pres">
      <dgm:prSet presAssocID="{B4F512C7-89CC-4539-B145-992A661CA7CF}" presName="childText" presStyleLbl="conFgAcc1" presStyleIdx="0" presStyleCnt="8">
        <dgm:presLayoutVars>
          <dgm:bulletEnabled val="1"/>
        </dgm:presLayoutVars>
      </dgm:prSet>
      <dgm:spPr/>
    </dgm:pt>
    <dgm:pt modelId="{355A89EF-42B6-4BF3-A52A-D8B752BF4F1D}" type="pres">
      <dgm:prSet presAssocID="{761ECDF0-9515-416D-930B-E4AB08E21041}" presName="spaceBetweenRectangles" presStyleCnt="0"/>
      <dgm:spPr/>
    </dgm:pt>
    <dgm:pt modelId="{CC9F540A-9E8A-4670-A60F-07F22FF0F9CE}" type="pres">
      <dgm:prSet presAssocID="{0081FCDF-1503-44CB-914F-E2730B419C6F}" presName="parentLin" presStyleCnt="0"/>
      <dgm:spPr/>
    </dgm:pt>
    <dgm:pt modelId="{413FDBFE-9E8C-448A-83F0-C0379AFCB4A4}" type="pres">
      <dgm:prSet presAssocID="{0081FCDF-1503-44CB-914F-E2730B419C6F}" presName="parentLeftMargin" presStyleLbl="node1" presStyleIdx="0" presStyleCnt="8"/>
      <dgm:spPr/>
    </dgm:pt>
    <dgm:pt modelId="{8078AF89-2B6A-4D39-9762-134BBC0CCEEC}" type="pres">
      <dgm:prSet presAssocID="{0081FCDF-1503-44CB-914F-E2730B419C6F}" presName="parentText" presStyleLbl="node1" presStyleIdx="1" presStyleCnt="8">
        <dgm:presLayoutVars>
          <dgm:chMax val="0"/>
          <dgm:bulletEnabled val="1"/>
        </dgm:presLayoutVars>
      </dgm:prSet>
      <dgm:spPr/>
    </dgm:pt>
    <dgm:pt modelId="{5E3FF245-C5A0-42AA-90D5-ECD98ED24C72}" type="pres">
      <dgm:prSet presAssocID="{0081FCDF-1503-44CB-914F-E2730B419C6F}" presName="negativeSpace" presStyleCnt="0"/>
      <dgm:spPr/>
    </dgm:pt>
    <dgm:pt modelId="{426267A0-AF90-4FBB-B2F8-AD379A960941}" type="pres">
      <dgm:prSet presAssocID="{0081FCDF-1503-44CB-914F-E2730B419C6F}" presName="childText" presStyleLbl="conFgAcc1" presStyleIdx="1" presStyleCnt="8">
        <dgm:presLayoutVars>
          <dgm:bulletEnabled val="1"/>
        </dgm:presLayoutVars>
      </dgm:prSet>
      <dgm:spPr/>
    </dgm:pt>
    <dgm:pt modelId="{30DFEC84-441E-4BD1-8A6E-C10E66D9EEC4}" type="pres">
      <dgm:prSet presAssocID="{19623BEA-7C8F-41E3-ADC2-4166FEB573F8}" presName="spaceBetweenRectangles" presStyleCnt="0"/>
      <dgm:spPr/>
    </dgm:pt>
    <dgm:pt modelId="{D92C25D8-41C4-441D-9393-B1CAE950A4C7}" type="pres">
      <dgm:prSet presAssocID="{9D8F7689-E97D-44E6-AC6B-9AC4D965A9D0}" presName="parentLin" presStyleCnt="0"/>
      <dgm:spPr/>
    </dgm:pt>
    <dgm:pt modelId="{B29CB119-0D24-46AC-AC10-5430C2317C71}" type="pres">
      <dgm:prSet presAssocID="{9D8F7689-E97D-44E6-AC6B-9AC4D965A9D0}" presName="parentLeftMargin" presStyleLbl="node1" presStyleIdx="1" presStyleCnt="8"/>
      <dgm:spPr/>
    </dgm:pt>
    <dgm:pt modelId="{DF37300E-3075-495B-ADC8-5B8B51FBD754}" type="pres">
      <dgm:prSet presAssocID="{9D8F7689-E97D-44E6-AC6B-9AC4D965A9D0}" presName="parentText" presStyleLbl="node1" presStyleIdx="2" presStyleCnt="8">
        <dgm:presLayoutVars>
          <dgm:chMax val="0"/>
          <dgm:bulletEnabled val="1"/>
        </dgm:presLayoutVars>
      </dgm:prSet>
      <dgm:spPr/>
    </dgm:pt>
    <dgm:pt modelId="{9101D641-20C6-457C-B56A-B5BCB9057F73}" type="pres">
      <dgm:prSet presAssocID="{9D8F7689-E97D-44E6-AC6B-9AC4D965A9D0}" presName="negativeSpace" presStyleCnt="0"/>
      <dgm:spPr/>
    </dgm:pt>
    <dgm:pt modelId="{4D39C286-3441-4D7C-A030-C653221C1491}" type="pres">
      <dgm:prSet presAssocID="{9D8F7689-E97D-44E6-AC6B-9AC4D965A9D0}" presName="childText" presStyleLbl="conFgAcc1" presStyleIdx="2" presStyleCnt="8">
        <dgm:presLayoutVars>
          <dgm:bulletEnabled val="1"/>
        </dgm:presLayoutVars>
      </dgm:prSet>
      <dgm:spPr/>
    </dgm:pt>
    <dgm:pt modelId="{41DB2066-3775-49EF-ABDF-4C0C7E0E6CB4}" type="pres">
      <dgm:prSet presAssocID="{19DA567C-E669-47AD-9D9F-5724B44A3877}" presName="spaceBetweenRectangles" presStyleCnt="0"/>
      <dgm:spPr/>
    </dgm:pt>
    <dgm:pt modelId="{983408DC-D233-4930-8887-70564DC4624F}" type="pres">
      <dgm:prSet presAssocID="{B3FDE7EF-5DE5-4107-9830-555B5C57DFA9}" presName="parentLin" presStyleCnt="0"/>
      <dgm:spPr/>
    </dgm:pt>
    <dgm:pt modelId="{9042918A-174A-493D-A3B9-B30DFFF6DECD}" type="pres">
      <dgm:prSet presAssocID="{B3FDE7EF-5DE5-4107-9830-555B5C57DFA9}" presName="parentLeftMargin" presStyleLbl="node1" presStyleIdx="2" presStyleCnt="8"/>
      <dgm:spPr/>
    </dgm:pt>
    <dgm:pt modelId="{1DE681C8-B725-4284-BA80-7475B133D598}" type="pres">
      <dgm:prSet presAssocID="{B3FDE7EF-5DE5-4107-9830-555B5C57DFA9}" presName="parentText" presStyleLbl="node1" presStyleIdx="3" presStyleCnt="8">
        <dgm:presLayoutVars>
          <dgm:chMax val="0"/>
          <dgm:bulletEnabled val="1"/>
        </dgm:presLayoutVars>
      </dgm:prSet>
      <dgm:spPr/>
    </dgm:pt>
    <dgm:pt modelId="{A1627AD8-7134-4064-BCC8-DC55E15A8BF0}" type="pres">
      <dgm:prSet presAssocID="{B3FDE7EF-5DE5-4107-9830-555B5C57DFA9}" presName="negativeSpace" presStyleCnt="0"/>
      <dgm:spPr/>
    </dgm:pt>
    <dgm:pt modelId="{0F981D02-D48B-4BF4-9603-ECAB757D7B83}" type="pres">
      <dgm:prSet presAssocID="{B3FDE7EF-5DE5-4107-9830-555B5C57DFA9}" presName="childText" presStyleLbl="conFgAcc1" presStyleIdx="3" presStyleCnt="8">
        <dgm:presLayoutVars>
          <dgm:bulletEnabled val="1"/>
        </dgm:presLayoutVars>
      </dgm:prSet>
      <dgm:spPr/>
    </dgm:pt>
    <dgm:pt modelId="{B281CBA6-14C0-4B00-A899-132CED76F795}" type="pres">
      <dgm:prSet presAssocID="{AF910067-6CC4-4C90-93C2-7A88D2DC01F9}" presName="spaceBetweenRectangles" presStyleCnt="0"/>
      <dgm:spPr/>
    </dgm:pt>
    <dgm:pt modelId="{A42B279E-B655-4F2D-AFF8-E51B92A5E96A}" type="pres">
      <dgm:prSet presAssocID="{0C60431B-8EF7-48E9-AABA-0EF3574FE378}" presName="parentLin" presStyleCnt="0"/>
      <dgm:spPr/>
    </dgm:pt>
    <dgm:pt modelId="{584CCEF3-ADE9-4148-9084-03F0F93E3C99}" type="pres">
      <dgm:prSet presAssocID="{0C60431B-8EF7-48E9-AABA-0EF3574FE378}" presName="parentLeftMargin" presStyleLbl="node1" presStyleIdx="3" presStyleCnt="8"/>
      <dgm:spPr/>
    </dgm:pt>
    <dgm:pt modelId="{FE8B4302-2E73-4582-9CD8-9B5468CF8CFB}" type="pres">
      <dgm:prSet presAssocID="{0C60431B-8EF7-48E9-AABA-0EF3574FE378}" presName="parentText" presStyleLbl="node1" presStyleIdx="4" presStyleCnt="8">
        <dgm:presLayoutVars>
          <dgm:chMax val="0"/>
          <dgm:bulletEnabled val="1"/>
        </dgm:presLayoutVars>
      </dgm:prSet>
      <dgm:spPr/>
    </dgm:pt>
    <dgm:pt modelId="{5A163DBE-1453-4057-B657-F2F6EB85B4A0}" type="pres">
      <dgm:prSet presAssocID="{0C60431B-8EF7-48E9-AABA-0EF3574FE378}" presName="negativeSpace" presStyleCnt="0"/>
      <dgm:spPr/>
    </dgm:pt>
    <dgm:pt modelId="{A9BEA947-E61B-4E53-A15A-3CE67DC3EFB5}" type="pres">
      <dgm:prSet presAssocID="{0C60431B-8EF7-48E9-AABA-0EF3574FE378}" presName="childText" presStyleLbl="conFgAcc1" presStyleIdx="4" presStyleCnt="8">
        <dgm:presLayoutVars>
          <dgm:bulletEnabled val="1"/>
        </dgm:presLayoutVars>
      </dgm:prSet>
      <dgm:spPr/>
    </dgm:pt>
    <dgm:pt modelId="{4519BDBE-C0D3-43AE-9102-440E8EEE8EDD}" type="pres">
      <dgm:prSet presAssocID="{E9693A45-F844-4E20-BE69-10F7F2E98752}" presName="spaceBetweenRectangles" presStyleCnt="0"/>
      <dgm:spPr/>
    </dgm:pt>
    <dgm:pt modelId="{B8069125-9034-4CB9-9FE3-CEFD68B6EA18}" type="pres">
      <dgm:prSet presAssocID="{68F29FE0-1F73-449C-9648-096BF7324D8C}" presName="parentLin" presStyleCnt="0"/>
      <dgm:spPr/>
    </dgm:pt>
    <dgm:pt modelId="{83409FCF-4BEF-4802-B270-3715CF098D68}" type="pres">
      <dgm:prSet presAssocID="{68F29FE0-1F73-449C-9648-096BF7324D8C}" presName="parentLeftMargin" presStyleLbl="node1" presStyleIdx="4" presStyleCnt="8"/>
      <dgm:spPr/>
    </dgm:pt>
    <dgm:pt modelId="{B1AD82D6-10A2-489E-8651-63006F2A243A}" type="pres">
      <dgm:prSet presAssocID="{68F29FE0-1F73-449C-9648-096BF7324D8C}" presName="parentText" presStyleLbl="node1" presStyleIdx="5" presStyleCnt="8">
        <dgm:presLayoutVars>
          <dgm:chMax val="0"/>
          <dgm:bulletEnabled val="1"/>
        </dgm:presLayoutVars>
      </dgm:prSet>
      <dgm:spPr/>
    </dgm:pt>
    <dgm:pt modelId="{A5C98385-E7F9-4209-8E5B-78B3CD9F4C9E}" type="pres">
      <dgm:prSet presAssocID="{68F29FE0-1F73-449C-9648-096BF7324D8C}" presName="negativeSpace" presStyleCnt="0"/>
      <dgm:spPr/>
    </dgm:pt>
    <dgm:pt modelId="{47A1D9F1-4CD8-4E4F-8910-5251F7F0BFB2}" type="pres">
      <dgm:prSet presAssocID="{68F29FE0-1F73-449C-9648-096BF7324D8C}" presName="childText" presStyleLbl="conFgAcc1" presStyleIdx="5" presStyleCnt="8">
        <dgm:presLayoutVars>
          <dgm:bulletEnabled val="1"/>
        </dgm:presLayoutVars>
      </dgm:prSet>
      <dgm:spPr/>
    </dgm:pt>
    <dgm:pt modelId="{B1519455-D3F6-4DDB-9829-0CFB077D9A6F}" type="pres">
      <dgm:prSet presAssocID="{40509660-9BB2-440C-8554-4E3615F53A26}" presName="spaceBetweenRectangles" presStyleCnt="0"/>
      <dgm:spPr/>
    </dgm:pt>
    <dgm:pt modelId="{747E4489-119F-4DF9-A4F7-052CBE32B803}" type="pres">
      <dgm:prSet presAssocID="{A3FA19CF-4ECB-42C1-82B4-13EDD6EEB6F2}" presName="parentLin" presStyleCnt="0"/>
      <dgm:spPr/>
    </dgm:pt>
    <dgm:pt modelId="{FD275F93-0262-4058-BAF9-61685B3DC270}" type="pres">
      <dgm:prSet presAssocID="{A3FA19CF-4ECB-42C1-82B4-13EDD6EEB6F2}" presName="parentLeftMargin" presStyleLbl="node1" presStyleIdx="5" presStyleCnt="8"/>
      <dgm:spPr/>
    </dgm:pt>
    <dgm:pt modelId="{6AF44A7C-90EF-445F-8F6F-CE188A25212C}" type="pres">
      <dgm:prSet presAssocID="{A3FA19CF-4ECB-42C1-82B4-13EDD6EEB6F2}" presName="parentText" presStyleLbl="node1" presStyleIdx="6" presStyleCnt="8">
        <dgm:presLayoutVars>
          <dgm:chMax val="0"/>
          <dgm:bulletEnabled val="1"/>
        </dgm:presLayoutVars>
      </dgm:prSet>
      <dgm:spPr/>
    </dgm:pt>
    <dgm:pt modelId="{5A8BEDC0-DB27-441D-9849-088608AEB513}" type="pres">
      <dgm:prSet presAssocID="{A3FA19CF-4ECB-42C1-82B4-13EDD6EEB6F2}" presName="negativeSpace" presStyleCnt="0"/>
      <dgm:spPr/>
    </dgm:pt>
    <dgm:pt modelId="{5E50CC0D-A2EB-44B2-B914-41ACBA14A1F8}" type="pres">
      <dgm:prSet presAssocID="{A3FA19CF-4ECB-42C1-82B4-13EDD6EEB6F2}" presName="childText" presStyleLbl="conFgAcc1" presStyleIdx="6" presStyleCnt="8">
        <dgm:presLayoutVars>
          <dgm:bulletEnabled val="1"/>
        </dgm:presLayoutVars>
      </dgm:prSet>
      <dgm:spPr/>
    </dgm:pt>
    <dgm:pt modelId="{D79915BF-940B-4C0E-97DD-4FA631DAFCC4}" type="pres">
      <dgm:prSet presAssocID="{89350FDC-39BD-430B-8734-A01C359B0148}" presName="spaceBetweenRectangles" presStyleCnt="0"/>
      <dgm:spPr/>
    </dgm:pt>
    <dgm:pt modelId="{DB931CA0-EA28-490A-A56D-48FD21770C5A}" type="pres">
      <dgm:prSet presAssocID="{9AAE88A0-951D-4D08-9F28-3820F511114F}" presName="parentLin" presStyleCnt="0"/>
      <dgm:spPr/>
    </dgm:pt>
    <dgm:pt modelId="{3C031DC7-778C-478A-A764-1B63520CCE1B}" type="pres">
      <dgm:prSet presAssocID="{9AAE88A0-951D-4D08-9F28-3820F511114F}" presName="parentLeftMargin" presStyleLbl="node1" presStyleIdx="6" presStyleCnt="8"/>
      <dgm:spPr/>
    </dgm:pt>
    <dgm:pt modelId="{DE90544E-E60F-41B4-8525-7C42E59D227B}" type="pres">
      <dgm:prSet presAssocID="{9AAE88A0-951D-4D08-9F28-3820F511114F}" presName="parentText" presStyleLbl="node1" presStyleIdx="7" presStyleCnt="8">
        <dgm:presLayoutVars>
          <dgm:chMax val="0"/>
          <dgm:bulletEnabled val="1"/>
        </dgm:presLayoutVars>
      </dgm:prSet>
      <dgm:spPr/>
    </dgm:pt>
    <dgm:pt modelId="{05109DE3-D02A-4EB0-8E8F-C164AF89B584}" type="pres">
      <dgm:prSet presAssocID="{9AAE88A0-951D-4D08-9F28-3820F511114F}" presName="negativeSpace" presStyleCnt="0"/>
      <dgm:spPr/>
    </dgm:pt>
    <dgm:pt modelId="{7330C9F1-499A-4BCF-B99D-D6CAEA51E0A5}" type="pres">
      <dgm:prSet presAssocID="{9AAE88A0-951D-4D08-9F28-3820F511114F}" presName="childText" presStyleLbl="conFgAcc1" presStyleIdx="7" presStyleCnt="8">
        <dgm:presLayoutVars>
          <dgm:bulletEnabled val="1"/>
        </dgm:presLayoutVars>
      </dgm:prSet>
      <dgm:spPr/>
    </dgm:pt>
  </dgm:ptLst>
  <dgm:cxnLst>
    <dgm:cxn modelId="{AA7FC614-DF12-4E42-B652-7D42DCBD81C8}" type="presOf" srcId="{9D8F7689-E97D-44E6-AC6B-9AC4D965A9D0}" destId="{B29CB119-0D24-46AC-AC10-5430C2317C71}" srcOrd="0" destOrd="0" presId="urn:microsoft.com/office/officeart/2005/8/layout/list1"/>
    <dgm:cxn modelId="{20A9E75F-6969-4C50-8464-0A700273DA8D}" type="presOf" srcId="{0081FCDF-1503-44CB-914F-E2730B419C6F}" destId="{8078AF89-2B6A-4D39-9762-134BBC0CCEEC}" srcOrd="1" destOrd="0" presId="urn:microsoft.com/office/officeart/2005/8/layout/list1"/>
    <dgm:cxn modelId="{1EC1E863-1F6A-4926-B9E9-CA713AE91B75}" srcId="{1F289979-45D9-4659-9E10-4D09C31F1790}" destId="{68F29FE0-1F73-449C-9648-096BF7324D8C}" srcOrd="5" destOrd="0" parTransId="{C5B7B412-A1EB-462E-B48E-4D427384A8BA}" sibTransId="{40509660-9BB2-440C-8554-4E3615F53A26}"/>
    <dgm:cxn modelId="{F89A254C-1694-433D-A4D3-047465A7DD74}" type="presOf" srcId="{B4F512C7-89CC-4539-B145-992A661CA7CF}" destId="{86C0A11C-2573-415F-901A-D8B13E446284}" srcOrd="1" destOrd="0" presId="urn:microsoft.com/office/officeart/2005/8/layout/list1"/>
    <dgm:cxn modelId="{F52E006E-FCC2-4C61-A520-19646C2A3473}" type="presOf" srcId="{B3FDE7EF-5DE5-4107-9830-555B5C57DFA9}" destId="{9042918A-174A-493D-A3B9-B30DFFF6DECD}" srcOrd="0" destOrd="0" presId="urn:microsoft.com/office/officeart/2005/8/layout/list1"/>
    <dgm:cxn modelId="{3271384E-8E63-4D0B-BF93-4BE5CDC517A9}" type="presOf" srcId="{68F29FE0-1F73-449C-9648-096BF7324D8C}" destId="{B1AD82D6-10A2-489E-8651-63006F2A243A}" srcOrd="1" destOrd="0" presId="urn:microsoft.com/office/officeart/2005/8/layout/list1"/>
    <dgm:cxn modelId="{0AAE9472-26C1-444A-8541-D09C2CCD9C2D}" srcId="{1F289979-45D9-4659-9E10-4D09C31F1790}" destId="{A3FA19CF-4ECB-42C1-82B4-13EDD6EEB6F2}" srcOrd="6" destOrd="0" parTransId="{C00D45B9-6247-46B1-9D5E-455E19C1E787}" sibTransId="{89350FDC-39BD-430B-8734-A01C359B0148}"/>
    <dgm:cxn modelId="{DCF46D54-2162-40BB-B3DF-693186CD2E39}" type="presOf" srcId="{0C60431B-8EF7-48E9-AABA-0EF3574FE378}" destId="{584CCEF3-ADE9-4148-9084-03F0F93E3C99}" srcOrd="0" destOrd="0" presId="urn:microsoft.com/office/officeart/2005/8/layout/list1"/>
    <dgm:cxn modelId="{721D8078-ED56-4B73-9BE7-0C414458FE87}" type="presOf" srcId="{0081FCDF-1503-44CB-914F-E2730B419C6F}" destId="{413FDBFE-9E8C-448A-83F0-C0379AFCB4A4}" srcOrd="0" destOrd="0" presId="urn:microsoft.com/office/officeart/2005/8/layout/list1"/>
    <dgm:cxn modelId="{CDB0AC7A-9ABD-43AA-B41C-9D126B36B207}" srcId="{1F289979-45D9-4659-9E10-4D09C31F1790}" destId="{9AAE88A0-951D-4D08-9F28-3820F511114F}" srcOrd="7" destOrd="0" parTransId="{0C5FB4EE-AAD4-4287-BC9E-8E080B100DC6}" sibTransId="{A20FCC6B-5644-44D3-92E8-A1E961CA120C}"/>
    <dgm:cxn modelId="{56907F7C-453E-4AFD-AD0C-1E37C23AA2E7}" type="presOf" srcId="{1F289979-45D9-4659-9E10-4D09C31F1790}" destId="{F4C7893E-D407-48A0-A10F-3798C6B5CD8D}" srcOrd="0" destOrd="0" presId="urn:microsoft.com/office/officeart/2005/8/layout/list1"/>
    <dgm:cxn modelId="{A2B0E08D-FC61-48E7-8935-730EE283FAE4}" srcId="{1F289979-45D9-4659-9E10-4D09C31F1790}" destId="{0C60431B-8EF7-48E9-AABA-0EF3574FE378}" srcOrd="4" destOrd="0" parTransId="{69166979-947F-4CAF-A759-27F4A39CB932}" sibTransId="{E9693A45-F844-4E20-BE69-10F7F2E98752}"/>
    <dgm:cxn modelId="{DF386D96-9300-4AE8-89A8-401133CAF4E2}" type="presOf" srcId="{9AAE88A0-951D-4D08-9F28-3820F511114F}" destId="{DE90544E-E60F-41B4-8525-7C42E59D227B}" srcOrd="1" destOrd="0" presId="urn:microsoft.com/office/officeart/2005/8/layout/list1"/>
    <dgm:cxn modelId="{08DDA2AE-2719-4897-994A-F22DE0EB63C9}" srcId="{1F289979-45D9-4659-9E10-4D09C31F1790}" destId="{B3FDE7EF-5DE5-4107-9830-555B5C57DFA9}" srcOrd="3" destOrd="0" parTransId="{52C68FC2-D8E8-4E00-B3F7-B9E826A22569}" sibTransId="{AF910067-6CC4-4C90-93C2-7A88D2DC01F9}"/>
    <dgm:cxn modelId="{9F3063B0-DCF7-4BF7-84F7-CC76A8DE085C}" srcId="{1F289979-45D9-4659-9E10-4D09C31F1790}" destId="{B4F512C7-89CC-4539-B145-992A661CA7CF}" srcOrd="0" destOrd="0" parTransId="{05DE7003-9B05-4570-A5C0-2573B7E4DB89}" sibTransId="{761ECDF0-9515-416D-930B-E4AB08E21041}"/>
    <dgm:cxn modelId="{A40F49C2-5D84-4B61-9B93-44154FE880A4}" srcId="{1F289979-45D9-4659-9E10-4D09C31F1790}" destId="{0081FCDF-1503-44CB-914F-E2730B419C6F}" srcOrd="1" destOrd="0" parTransId="{EAB7D947-564E-45C2-87EE-EE199AC4E884}" sibTransId="{19623BEA-7C8F-41E3-ADC2-4166FEB573F8}"/>
    <dgm:cxn modelId="{206E3BC5-5428-4694-BDBA-40D81078110B}" type="presOf" srcId="{A3FA19CF-4ECB-42C1-82B4-13EDD6EEB6F2}" destId="{6AF44A7C-90EF-445F-8F6F-CE188A25212C}" srcOrd="1" destOrd="0" presId="urn:microsoft.com/office/officeart/2005/8/layout/list1"/>
    <dgm:cxn modelId="{2CB83EC9-05A9-433A-B531-840AA2289509}" type="presOf" srcId="{68F29FE0-1F73-449C-9648-096BF7324D8C}" destId="{83409FCF-4BEF-4802-B270-3715CF098D68}" srcOrd="0" destOrd="0" presId="urn:microsoft.com/office/officeart/2005/8/layout/list1"/>
    <dgm:cxn modelId="{48A2E6D1-1E1B-4529-8C3A-3B3CED784573}" type="presOf" srcId="{9AAE88A0-951D-4D08-9F28-3820F511114F}" destId="{3C031DC7-778C-478A-A764-1B63520CCE1B}" srcOrd="0" destOrd="0" presId="urn:microsoft.com/office/officeart/2005/8/layout/list1"/>
    <dgm:cxn modelId="{58CD65DF-41AB-4B40-96A5-AD19F2F9B9CE}" type="presOf" srcId="{A3FA19CF-4ECB-42C1-82B4-13EDD6EEB6F2}" destId="{FD275F93-0262-4058-BAF9-61685B3DC270}" srcOrd="0" destOrd="0" presId="urn:microsoft.com/office/officeart/2005/8/layout/list1"/>
    <dgm:cxn modelId="{621C47E1-2D05-4439-BF35-E9219F18BAFA}" type="presOf" srcId="{B3FDE7EF-5DE5-4107-9830-555B5C57DFA9}" destId="{1DE681C8-B725-4284-BA80-7475B133D598}" srcOrd="1" destOrd="0" presId="urn:microsoft.com/office/officeart/2005/8/layout/list1"/>
    <dgm:cxn modelId="{0B5C96EC-C4E8-4C0F-8C71-234BC8EC0DD3}" srcId="{1F289979-45D9-4659-9E10-4D09C31F1790}" destId="{9D8F7689-E97D-44E6-AC6B-9AC4D965A9D0}" srcOrd="2" destOrd="0" parTransId="{8714F305-784B-44FA-85F1-B5532B8D41FF}" sibTransId="{19DA567C-E669-47AD-9D9F-5724B44A3877}"/>
    <dgm:cxn modelId="{0D99C8F7-4839-41E0-9322-74CEB65FDF94}" type="presOf" srcId="{0C60431B-8EF7-48E9-AABA-0EF3574FE378}" destId="{FE8B4302-2E73-4582-9CD8-9B5468CF8CFB}" srcOrd="1" destOrd="0" presId="urn:microsoft.com/office/officeart/2005/8/layout/list1"/>
    <dgm:cxn modelId="{09F9C7F9-1F16-4A56-B351-CF97E39AE771}" type="presOf" srcId="{9D8F7689-E97D-44E6-AC6B-9AC4D965A9D0}" destId="{DF37300E-3075-495B-ADC8-5B8B51FBD754}" srcOrd="1" destOrd="0" presId="urn:microsoft.com/office/officeart/2005/8/layout/list1"/>
    <dgm:cxn modelId="{7A983EFD-2F38-4932-8FA9-28298B4D4882}" type="presOf" srcId="{B4F512C7-89CC-4539-B145-992A661CA7CF}" destId="{073C7794-B52A-4609-BF96-BE21BCE03598}" srcOrd="0" destOrd="0" presId="urn:microsoft.com/office/officeart/2005/8/layout/list1"/>
    <dgm:cxn modelId="{B61F4A65-4D5B-4188-A3A8-FD8445A2080D}" type="presParOf" srcId="{F4C7893E-D407-48A0-A10F-3798C6B5CD8D}" destId="{81DD4843-C630-46EF-BD7A-69D062E1B440}" srcOrd="0" destOrd="0" presId="urn:microsoft.com/office/officeart/2005/8/layout/list1"/>
    <dgm:cxn modelId="{03E5C729-F493-4DD4-934B-2B279B535102}" type="presParOf" srcId="{81DD4843-C630-46EF-BD7A-69D062E1B440}" destId="{073C7794-B52A-4609-BF96-BE21BCE03598}" srcOrd="0" destOrd="0" presId="urn:microsoft.com/office/officeart/2005/8/layout/list1"/>
    <dgm:cxn modelId="{9ECD2204-AF50-45A2-8C8D-FDFCD15A190F}" type="presParOf" srcId="{81DD4843-C630-46EF-BD7A-69D062E1B440}" destId="{86C0A11C-2573-415F-901A-D8B13E446284}" srcOrd="1" destOrd="0" presId="urn:microsoft.com/office/officeart/2005/8/layout/list1"/>
    <dgm:cxn modelId="{343967E3-C6E9-4680-8FD1-99B624DBE659}" type="presParOf" srcId="{F4C7893E-D407-48A0-A10F-3798C6B5CD8D}" destId="{66B8C846-8518-4136-B04D-382692C046FE}" srcOrd="1" destOrd="0" presId="urn:microsoft.com/office/officeart/2005/8/layout/list1"/>
    <dgm:cxn modelId="{9479C47C-9E67-4ABF-9D58-3FD45CD543B9}" type="presParOf" srcId="{F4C7893E-D407-48A0-A10F-3798C6B5CD8D}" destId="{B1BE82E2-FB6B-44B4-BFBB-12DCFE2830D7}" srcOrd="2" destOrd="0" presId="urn:microsoft.com/office/officeart/2005/8/layout/list1"/>
    <dgm:cxn modelId="{F6B043AA-3E89-4EE1-B8D4-3FD3C7B7024E}" type="presParOf" srcId="{F4C7893E-D407-48A0-A10F-3798C6B5CD8D}" destId="{355A89EF-42B6-4BF3-A52A-D8B752BF4F1D}" srcOrd="3" destOrd="0" presId="urn:microsoft.com/office/officeart/2005/8/layout/list1"/>
    <dgm:cxn modelId="{794B4388-DC6D-4AAC-A164-83F522D52DE8}" type="presParOf" srcId="{F4C7893E-D407-48A0-A10F-3798C6B5CD8D}" destId="{CC9F540A-9E8A-4670-A60F-07F22FF0F9CE}" srcOrd="4" destOrd="0" presId="urn:microsoft.com/office/officeart/2005/8/layout/list1"/>
    <dgm:cxn modelId="{1324E60F-B753-4ED3-9080-291F5963E251}" type="presParOf" srcId="{CC9F540A-9E8A-4670-A60F-07F22FF0F9CE}" destId="{413FDBFE-9E8C-448A-83F0-C0379AFCB4A4}" srcOrd="0" destOrd="0" presId="urn:microsoft.com/office/officeart/2005/8/layout/list1"/>
    <dgm:cxn modelId="{292E52FA-B20A-450D-99B4-4DCDA53CE7C2}" type="presParOf" srcId="{CC9F540A-9E8A-4670-A60F-07F22FF0F9CE}" destId="{8078AF89-2B6A-4D39-9762-134BBC0CCEEC}" srcOrd="1" destOrd="0" presId="urn:microsoft.com/office/officeart/2005/8/layout/list1"/>
    <dgm:cxn modelId="{E9BDC09B-6373-4522-98EB-F177015E47A3}" type="presParOf" srcId="{F4C7893E-D407-48A0-A10F-3798C6B5CD8D}" destId="{5E3FF245-C5A0-42AA-90D5-ECD98ED24C72}" srcOrd="5" destOrd="0" presId="urn:microsoft.com/office/officeart/2005/8/layout/list1"/>
    <dgm:cxn modelId="{9C9A301D-EFB6-4AF9-93F6-5272C2D4E94A}" type="presParOf" srcId="{F4C7893E-D407-48A0-A10F-3798C6B5CD8D}" destId="{426267A0-AF90-4FBB-B2F8-AD379A960941}" srcOrd="6" destOrd="0" presId="urn:microsoft.com/office/officeart/2005/8/layout/list1"/>
    <dgm:cxn modelId="{1E3BBDAD-BCF5-4CDD-A348-2DAC7D6EA038}" type="presParOf" srcId="{F4C7893E-D407-48A0-A10F-3798C6B5CD8D}" destId="{30DFEC84-441E-4BD1-8A6E-C10E66D9EEC4}" srcOrd="7" destOrd="0" presId="urn:microsoft.com/office/officeart/2005/8/layout/list1"/>
    <dgm:cxn modelId="{9377932D-3C0A-439E-8EE5-29C34277648F}" type="presParOf" srcId="{F4C7893E-D407-48A0-A10F-3798C6B5CD8D}" destId="{D92C25D8-41C4-441D-9393-B1CAE950A4C7}" srcOrd="8" destOrd="0" presId="urn:microsoft.com/office/officeart/2005/8/layout/list1"/>
    <dgm:cxn modelId="{80BC9929-5A58-4A58-A906-D32DF8F5A7E6}" type="presParOf" srcId="{D92C25D8-41C4-441D-9393-B1CAE950A4C7}" destId="{B29CB119-0D24-46AC-AC10-5430C2317C71}" srcOrd="0" destOrd="0" presId="urn:microsoft.com/office/officeart/2005/8/layout/list1"/>
    <dgm:cxn modelId="{19B9DFBB-4DE1-4943-9752-C85149200DF9}" type="presParOf" srcId="{D92C25D8-41C4-441D-9393-B1CAE950A4C7}" destId="{DF37300E-3075-495B-ADC8-5B8B51FBD754}" srcOrd="1" destOrd="0" presId="urn:microsoft.com/office/officeart/2005/8/layout/list1"/>
    <dgm:cxn modelId="{960DC8F1-667D-4809-9B3F-DFD60B82A0E5}" type="presParOf" srcId="{F4C7893E-D407-48A0-A10F-3798C6B5CD8D}" destId="{9101D641-20C6-457C-B56A-B5BCB9057F73}" srcOrd="9" destOrd="0" presId="urn:microsoft.com/office/officeart/2005/8/layout/list1"/>
    <dgm:cxn modelId="{6C972BCF-95DA-437C-9CBE-CF95FDC67C9B}" type="presParOf" srcId="{F4C7893E-D407-48A0-A10F-3798C6B5CD8D}" destId="{4D39C286-3441-4D7C-A030-C653221C1491}" srcOrd="10" destOrd="0" presId="urn:microsoft.com/office/officeart/2005/8/layout/list1"/>
    <dgm:cxn modelId="{DF3E5481-4ED4-4F1D-BB58-7D6AF9D88B62}" type="presParOf" srcId="{F4C7893E-D407-48A0-A10F-3798C6B5CD8D}" destId="{41DB2066-3775-49EF-ABDF-4C0C7E0E6CB4}" srcOrd="11" destOrd="0" presId="urn:microsoft.com/office/officeart/2005/8/layout/list1"/>
    <dgm:cxn modelId="{7B39708F-9578-4584-A0DA-AF7B1183C4DD}" type="presParOf" srcId="{F4C7893E-D407-48A0-A10F-3798C6B5CD8D}" destId="{983408DC-D233-4930-8887-70564DC4624F}" srcOrd="12" destOrd="0" presId="urn:microsoft.com/office/officeart/2005/8/layout/list1"/>
    <dgm:cxn modelId="{C59E892D-C97A-4B71-8FB2-8C716926EF3B}" type="presParOf" srcId="{983408DC-D233-4930-8887-70564DC4624F}" destId="{9042918A-174A-493D-A3B9-B30DFFF6DECD}" srcOrd="0" destOrd="0" presId="urn:microsoft.com/office/officeart/2005/8/layout/list1"/>
    <dgm:cxn modelId="{0567F1D5-8377-48A0-9AD0-C32FE8722EEC}" type="presParOf" srcId="{983408DC-D233-4930-8887-70564DC4624F}" destId="{1DE681C8-B725-4284-BA80-7475B133D598}" srcOrd="1" destOrd="0" presId="urn:microsoft.com/office/officeart/2005/8/layout/list1"/>
    <dgm:cxn modelId="{64BECD12-E698-471F-B54C-47BB2062E982}" type="presParOf" srcId="{F4C7893E-D407-48A0-A10F-3798C6B5CD8D}" destId="{A1627AD8-7134-4064-BCC8-DC55E15A8BF0}" srcOrd="13" destOrd="0" presId="urn:microsoft.com/office/officeart/2005/8/layout/list1"/>
    <dgm:cxn modelId="{7BFB7ACB-A071-44AB-A09A-F00BB36C0D8E}" type="presParOf" srcId="{F4C7893E-D407-48A0-A10F-3798C6B5CD8D}" destId="{0F981D02-D48B-4BF4-9603-ECAB757D7B83}" srcOrd="14" destOrd="0" presId="urn:microsoft.com/office/officeart/2005/8/layout/list1"/>
    <dgm:cxn modelId="{5D59C33C-BFFA-462F-AEEB-6012421C6543}" type="presParOf" srcId="{F4C7893E-D407-48A0-A10F-3798C6B5CD8D}" destId="{B281CBA6-14C0-4B00-A899-132CED76F795}" srcOrd="15" destOrd="0" presId="urn:microsoft.com/office/officeart/2005/8/layout/list1"/>
    <dgm:cxn modelId="{B9134067-5441-461A-815B-CB0489F272C6}" type="presParOf" srcId="{F4C7893E-D407-48A0-A10F-3798C6B5CD8D}" destId="{A42B279E-B655-4F2D-AFF8-E51B92A5E96A}" srcOrd="16" destOrd="0" presId="urn:microsoft.com/office/officeart/2005/8/layout/list1"/>
    <dgm:cxn modelId="{AA6B6AB3-E95E-48B4-AA2D-C418155C8D5E}" type="presParOf" srcId="{A42B279E-B655-4F2D-AFF8-E51B92A5E96A}" destId="{584CCEF3-ADE9-4148-9084-03F0F93E3C99}" srcOrd="0" destOrd="0" presId="urn:microsoft.com/office/officeart/2005/8/layout/list1"/>
    <dgm:cxn modelId="{6FF4E556-8045-4ACD-A029-770830347C94}" type="presParOf" srcId="{A42B279E-B655-4F2D-AFF8-E51B92A5E96A}" destId="{FE8B4302-2E73-4582-9CD8-9B5468CF8CFB}" srcOrd="1" destOrd="0" presId="urn:microsoft.com/office/officeart/2005/8/layout/list1"/>
    <dgm:cxn modelId="{A856C556-77CA-4279-AC12-7557DF8392D0}" type="presParOf" srcId="{F4C7893E-D407-48A0-A10F-3798C6B5CD8D}" destId="{5A163DBE-1453-4057-B657-F2F6EB85B4A0}" srcOrd="17" destOrd="0" presId="urn:microsoft.com/office/officeart/2005/8/layout/list1"/>
    <dgm:cxn modelId="{ADEA1C6F-AF37-453B-8485-2FBFA5E18AB2}" type="presParOf" srcId="{F4C7893E-D407-48A0-A10F-3798C6B5CD8D}" destId="{A9BEA947-E61B-4E53-A15A-3CE67DC3EFB5}" srcOrd="18" destOrd="0" presId="urn:microsoft.com/office/officeart/2005/8/layout/list1"/>
    <dgm:cxn modelId="{A0DCBC67-F04A-4D3F-B51B-506C3E93FC26}" type="presParOf" srcId="{F4C7893E-D407-48A0-A10F-3798C6B5CD8D}" destId="{4519BDBE-C0D3-43AE-9102-440E8EEE8EDD}" srcOrd="19" destOrd="0" presId="urn:microsoft.com/office/officeart/2005/8/layout/list1"/>
    <dgm:cxn modelId="{963DEC91-4CB2-467F-8981-5A0C05F5D561}" type="presParOf" srcId="{F4C7893E-D407-48A0-A10F-3798C6B5CD8D}" destId="{B8069125-9034-4CB9-9FE3-CEFD68B6EA18}" srcOrd="20" destOrd="0" presId="urn:microsoft.com/office/officeart/2005/8/layout/list1"/>
    <dgm:cxn modelId="{E3CAABA5-6401-4A20-8A58-BF4386A2F036}" type="presParOf" srcId="{B8069125-9034-4CB9-9FE3-CEFD68B6EA18}" destId="{83409FCF-4BEF-4802-B270-3715CF098D68}" srcOrd="0" destOrd="0" presId="urn:microsoft.com/office/officeart/2005/8/layout/list1"/>
    <dgm:cxn modelId="{1CBC2730-FD4B-4D90-9C91-2DADEDBC249D}" type="presParOf" srcId="{B8069125-9034-4CB9-9FE3-CEFD68B6EA18}" destId="{B1AD82D6-10A2-489E-8651-63006F2A243A}" srcOrd="1" destOrd="0" presId="urn:microsoft.com/office/officeart/2005/8/layout/list1"/>
    <dgm:cxn modelId="{9FB48493-F480-4D91-B1C2-520AD13B1B6F}" type="presParOf" srcId="{F4C7893E-D407-48A0-A10F-3798C6B5CD8D}" destId="{A5C98385-E7F9-4209-8E5B-78B3CD9F4C9E}" srcOrd="21" destOrd="0" presId="urn:microsoft.com/office/officeart/2005/8/layout/list1"/>
    <dgm:cxn modelId="{0AD83CD6-44B2-4846-9CE6-DEDD3360D82E}" type="presParOf" srcId="{F4C7893E-D407-48A0-A10F-3798C6B5CD8D}" destId="{47A1D9F1-4CD8-4E4F-8910-5251F7F0BFB2}" srcOrd="22" destOrd="0" presId="urn:microsoft.com/office/officeart/2005/8/layout/list1"/>
    <dgm:cxn modelId="{07D97E77-8392-478F-84DF-F8B21938CC7E}" type="presParOf" srcId="{F4C7893E-D407-48A0-A10F-3798C6B5CD8D}" destId="{B1519455-D3F6-4DDB-9829-0CFB077D9A6F}" srcOrd="23" destOrd="0" presId="urn:microsoft.com/office/officeart/2005/8/layout/list1"/>
    <dgm:cxn modelId="{F97BBC2E-3726-46D7-8103-2F6D536094CF}" type="presParOf" srcId="{F4C7893E-D407-48A0-A10F-3798C6B5CD8D}" destId="{747E4489-119F-4DF9-A4F7-052CBE32B803}" srcOrd="24" destOrd="0" presId="urn:microsoft.com/office/officeart/2005/8/layout/list1"/>
    <dgm:cxn modelId="{AA0C77AA-07D3-40BD-841B-41F1B262F558}" type="presParOf" srcId="{747E4489-119F-4DF9-A4F7-052CBE32B803}" destId="{FD275F93-0262-4058-BAF9-61685B3DC270}" srcOrd="0" destOrd="0" presId="urn:microsoft.com/office/officeart/2005/8/layout/list1"/>
    <dgm:cxn modelId="{1F17DAED-F9CB-424D-8AC1-8A43D4DD84F6}" type="presParOf" srcId="{747E4489-119F-4DF9-A4F7-052CBE32B803}" destId="{6AF44A7C-90EF-445F-8F6F-CE188A25212C}" srcOrd="1" destOrd="0" presId="urn:microsoft.com/office/officeart/2005/8/layout/list1"/>
    <dgm:cxn modelId="{4526AD11-30E7-4803-B00D-F1F6240588CB}" type="presParOf" srcId="{F4C7893E-D407-48A0-A10F-3798C6B5CD8D}" destId="{5A8BEDC0-DB27-441D-9849-088608AEB513}" srcOrd="25" destOrd="0" presId="urn:microsoft.com/office/officeart/2005/8/layout/list1"/>
    <dgm:cxn modelId="{0F74431C-89DD-4B17-A261-D02EB8470811}" type="presParOf" srcId="{F4C7893E-D407-48A0-A10F-3798C6B5CD8D}" destId="{5E50CC0D-A2EB-44B2-B914-41ACBA14A1F8}" srcOrd="26" destOrd="0" presId="urn:microsoft.com/office/officeart/2005/8/layout/list1"/>
    <dgm:cxn modelId="{9AFD79EC-42A5-4EED-B5F4-65786BC6133D}" type="presParOf" srcId="{F4C7893E-D407-48A0-A10F-3798C6B5CD8D}" destId="{D79915BF-940B-4C0E-97DD-4FA631DAFCC4}" srcOrd="27" destOrd="0" presId="urn:microsoft.com/office/officeart/2005/8/layout/list1"/>
    <dgm:cxn modelId="{FB56107D-6E10-4D99-A9F8-D9BB3A7FD7F0}" type="presParOf" srcId="{F4C7893E-D407-48A0-A10F-3798C6B5CD8D}" destId="{DB931CA0-EA28-490A-A56D-48FD21770C5A}" srcOrd="28" destOrd="0" presId="urn:microsoft.com/office/officeart/2005/8/layout/list1"/>
    <dgm:cxn modelId="{DD03BB57-D852-485F-B25E-BB212D403F40}" type="presParOf" srcId="{DB931CA0-EA28-490A-A56D-48FD21770C5A}" destId="{3C031DC7-778C-478A-A764-1B63520CCE1B}" srcOrd="0" destOrd="0" presId="urn:microsoft.com/office/officeart/2005/8/layout/list1"/>
    <dgm:cxn modelId="{1DE44248-263E-42FD-9E3F-32869504FC90}" type="presParOf" srcId="{DB931CA0-EA28-490A-A56D-48FD21770C5A}" destId="{DE90544E-E60F-41B4-8525-7C42E59D227B}" srcOrd="1" destOrd="0" presId="urn:microsoft.com/office/officeart/2005/8/layout/list1"/>
    <dgm:cxn modelId="{9C4BEBD3-ACEA-401A-AC06-5C97F78EBC58}" type="presParOf" srcId="{F4C7893E-D407-48A0-A10F-3798C6B5CD8D}" destId="{05109DE3-D02A-4EB0-8E8F-C164AF89B584}" srcOrd="29" destOrd="0" presId="urn:microsoft.com/office/officeart/2005/8/layout/list1"/>
    <dgm:cxn modelId="{9B3F4F6D-3EC0-4488-8139-5628525CCA4B}" type="presParOf" srcId="{F4C7893E-D407-48A0-A10F-3798C6B5CD8D}" destId="{7330C9F1-499A-4BCF-B99D-D6CAEA51E0A5}" srcOrd="3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F289979-45D9-4659-9E10-4D09C31F1790}" type="doc">
      <dgm:prSet loTypeId="urn:microsoft.com/office/officeart/2005/8/layout/list1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pPr rtl="1"/>
          <a:endParaRPr lang="fa-IR"/>
        </a:p>
      </dgm:t>
    </dgm:pt>
    <dgm:pt modelId="{2423A8C2-FF21-497F-977F-705DFAE22F54}">
      <dgm:prSet custT="1"/>
      <dgm:spPr/>
      <dgm:t>
        <a:bodyPr/>
        <a:lstStyle/>
        <a:p>
          <a:pPr rtl="1"/>
          <a:r>
            <a:rPr lang="fa-IR" sz="1800" dirty="0">
              <a:cs typeface="B Yekan" panose="00000400000000000000" pitchFamily="2" charset="-78"/>
            </a:rPr>
            <a:t>بحث و گفتگو در شورای مدیران معاونت‌ها و حوزه‌های تخصصی</a:t>
          </a:r>
        </a:p>
      </dgm:t>
    </dgm:pt>
    <dgm:pt modelId="{C298CFC8-F802-4D01-9118-242FB80671EE}" type="parTrans" cxnId="{3D6035EB-B18B-4716-B757-042586343CE2}">
      <dgm:prSet/>
      <dgm:spPr/>
      <dgm:t>
        <a:bodyPr/>
        <a:lstStyle/>
        <a:p>
          <a:pPr rtl="1"/>
          <a:endParaRPr lang="fa-IR" sz="2000">
            <a:cs typeface="B Yekan" panose="00000400000000000000" pitchFamily="2" charset="-78"/>
          </a:endParaRPr>
        </a:p>
      </dgm:t>
    </dgm:pt>
    <dgm:pt modelId="{766F88C3-8A80-4FDF-917C-EABFB984D29C}" type="sibTrans" cxnId="{3D6035EB-B18B-4716-B757-042586343CE2}">
      <dgm:prSet/>
      <dgm:spPr/>
      <dgm:t>
        <a:bodyPr/>
        <a:lstStyle/>
        <a:p>
          <a:pPr rtl="1"/>
          <a:endParaRPr lang="fa-IR" sz="2000">
            <a:cs typeface="B Yekan" panose="00000400000000000000" pitchFamily="2" charset="-78"/>
          </a:endParaRPr>
        </a:p>
      </dgm:t>
    </dgm:pt>
    <dgm:pt modelId="{A558466C-55CA-469B-8900-FEBD816AD2B0}">
      <dgm:prSet custT="1"/>
      <dgm:spPr/>
      <dgm:t>
        <a:bodyPr/>
        <a:lstStyle/>
        <a:p>
          <a:pPr rtl="1"/>
          <a:r>
            <a:rPr lang="fa-IR" sz="1800" dirty="0">
              <a:cs typeface="B Yekan" panose="00000400000000000000" pitchFamily="2" charset="-78"/>
            </a:rPr>
            <a:t>طرح موضوع برنامه علمیاتی در شورای معاونین ستاد وزارتخانه</a:t>
          </a:r>
        </a:p>
      </dgm:t>
    </dgm:pt>
    <dgm:pt modelId="{8D44F37F-9AE2-4C9C-B492-85DD5F51AED9}" type="parTrans" cxnId="{9E18F9C7-6F1A-4F3F-AFC9-0866AEAB443D}">
      <dgm:prSet/>
      <dgm:spPr/>
      <dgm:t>
        <a:bodyPr/>
        <a:lstStyle/>
        <a:p>
          <a:pPr rtl="1"/>
          <a:endParaRPr lang="fa-IR" sz="2000">
            <a:cs typeface="B Yekan" panose="00000400000000000000" pitchFamily="2" charset="-78"/>
          </a:endParaRPr>
        </a:p>
      </dgm:t>
    </dgm:pt>
    <dgm:pt modelId="{AD0E1AA2-E47D-44B3-90A7-0418DB16D790}" type="sibTrans" cxnId="{9E18F9C7-6F1A-4F3F-AFC9-0866AEAB443D}">
      <dgm:prSet/>
      <dgm:spPr/>
      <dgm:t>
        <a:bodyPr/>
        <a:lstStyle/>
        <a:p>
          <a:pPr rtl="1"/>
          <a:endParaRPr lang="fa-IR" sz="2000">
            <a:cs typeface="B Yekan" panose="00000400000000000000" pitchFamily="2" charset="-78"/>
          </a:endParaRPr>
        </a:p>
      </dgm:t>
    </dgm:pt>
    <dgm:pt modelId="{CA87F773-EF53-4005-A470-6BAB3342AF74}">
      <dgm:prSet custT="1"/>
      <dgm:spPr/>
      <dgm:t>
        <a:bodyPr/>
        <a:lstStyle/>
        <a:p>
          <a:pPr rtl="1"/>
          <a:r>
            <a:rPr lang="fa-IR" sz="1800" dirty="0">
              <a:cs typeface="B Yekan" panose="00000400000000000000" pitchFamily="2" charset="-78"/>
            </a:rPr>
            <a:t>ابلاغ اهداف کلی از سوی مقام محترم وزارت</a:t>
          </a:r>
        </a:p>
      </dgm:t>
    </dgm:pt>
    <dgm:pt modelId="{84C4B0A6-45C7-4A13-B5A7-B31E1E641D4F}" type="parTrans" cxnId="{38F37957-A22D-4C06-AF6A-13D5482F38B8}">
      <dgm:prSet/>
      <dgm:spPr/>
      <dgm:t>
        <a:bodyPr/>
        <a:lstStyle/>
        <a:p>
          <a:pPr rtl="1"/>
          <a:endParaRPr lang="fa-IR" sz="2000">
            <a:cs typeface="B Yekan" panose="00000400000000000000" pitchFamily="2" charset="-78"/>
          </a:endParaRPr>
        </a:p>
      </dgm:t>
    </dgm:pt>
    <dgm:pt modelId="{FF5D25E1-97F1-4C5A-B404-5C02F9C6B196}" type="sibTrans" cxnId="{38F37957-A22D-4C06-AF6A-13D5482F38B8}">
      <dgm:prSet/>
      <dgm:spPr/>
      <dgm:t>
        <a:bodyPr/>
        <a:lstStyle/>
        <a:p>
          <a:pPr rtl="1"/>
          <a:endParaRPr lang="fa-IR" sz="2000">
            <a:cs typeface="B Yekan" panose="00000400000000000000" pitchFamily="2" charset="-78"/>
          </a:endParaRPr>
        </a:p>
      </dgm:t>
    </dgm:pt>
    <dgm:pt modelId="{884A962A-D8D2-4AF1-B2AA-42114E448AAD}">
      <dgm:prSet custT="1"/>
      <dgm:spPr/>
      <dgm:t>
        <a:bodyPr/>
        <a:lstStyle/>
        <a:p>
          <a:pPr rtl="1"/>
          <a:r>
            <a:rPr lang="fa-IR" sz="1800" dirty="0">
              <a:cs typeface="B Yekan" panose="00000400000000000000" pitchFamily="2" charset="-78"/>
            </a:rPr>
            <a:t>سفرهای دانشگاهی دفتر برنامه‌ریزی و نظارت راهبردی</a:t>
          </a:r>
        </a:p>
      </dgm:t>
    </dgm:pt>
    <dgm:pt modelId="{1812C53A-C67D-4491-9459-E54621633E05}" type="parTrans" cxnId="{4539B87A-0788-4508-9F1C-B9048E2C1892}">
      <dgm:prSet/>
      <dgm:spPr/>
      <dgm:t>
        <a:bodyPr/>
        <a:lstStyle/>
        <a:p>
          <a:pPr rtl="1"/>
          <a:endParaRPr lang="fa-IR" sz="2000">
            <a:cs typeface="B Yekan" panose="00000400000000000000" pitchFamily="2" charset="-78"/>
          </a:endParaRPr>
        </a:p>
      </dgm:t>
    </dgm:pt>
    <dgm:pt modelId="{27403B73-C1B9-4A62-A333-E7A91C44E457}" type="sibTrans" cxnId="{4539B87A-0788-4508-9F1C-B9048E2C1892}">
      <dgm:prSet/>
      <dgm:spPr/>
      <dgm:t>
        <a:bodyPr/>
        <a:lstStyle/>
        <a:p>
          <a:pPr rtl="1"/>
          <a:endParaRPr lang="fa-IR" sz="2000">
            <a:cs typeface="B Yekan" panose="00000400000000000000" pitchFamily="2" charset="-78"/>
          </a:endParaRPr>
        </a:p>
      </dgm:t>
    </dgm:pt>
    <dgm:pt modelId="{744C064E-156E-47F3-B2ED-7B8F0C4C98B6}">
      <dgm:prSet custT="1"/>
      <dgm:spPr/>
      <dgm:t>
        <a:bodyPr/>
        <a:lstStyle/>
        <a:p>
          <a:pPr rtl="1"/>
          <a:r>
            <a:rPr lang="fa-IR" sz="1800" spc="-50" baseline="0" dirty="0">
              <a:cs typeface="B Yekan" panose="00000400000000000000" pitchFamily="2" charset="-78"/>
            </a:rPr>
            <a:t>برگزاری جلسات با رئیس‌، هیئت رئیسه، مدیران و کارشناسان دانشگاه‌ها</a:t>
          </a:r>
          <a:endParaRPr lang="en-US" sz="1800" spc="-50" baseline="0" dirty="0">
            <a:cs typeface="B Yekan" panose="00000400000000000000" pitchFamily="2" charset="-78"/>
          </a:endParaRPr>
        </a:p>
      </dgm:t>
    </dgm:pt>
    <dgm:pt modelId="{5A72B50B-0B92-433A-B8FE-BAB7D63BBCAF}" type="parTrans" cxnId="{828F5C7D-3302-4600-9759-593A7A50F321}">
      <dgm:prSet/>
      <dgm:spPr/>
      <dgm:t>
        <a:bodyPr/>
        <a:lstStyle/>
        <a:p>
          <a:pPr rtl="1"/>
          <a:endParaRPr lang="fa-IR" sz="2000">
            <a:cs typeface="B Yekan" panose="00000400000000000000" pitchFamily="2" charset="-78"/>
          </a:endParaRPr>
        </a:p>
      </dgm:t>
    </dgm:pt>
    <dgm:pt modelId="{2B11284F-5463-47F1-8A4F-DE8F5BEF4403}" type="sibTrans" cxnId="{828F5C7D-3302-4600-9759-593A7A50F321}">
      <dgm:prSet/>
      <dgm:spPr/>
      <dgm:t>
        <a:bodyPr/>
        <a:lstStyle/>
        <a:p>
          <a:pPr rtl="1"/>
          <a:endParaRPr lang="fa-IR" sz="2000">
            <a:cs typeface="B Yekan" panose="00000400000000000000" pitchFamily="2" charset="-78"/>
          </a:endParaRPr>
        </a:p>
      </dgm:t>
    </dgm:pt>
    <dgm:pt modelId="{DC7034E2-7B5F-4A2B-9332-A827D4E3020A}">
      <dgm:prSet custT="1"/>
      <dgm:spPr/>
      <dgm:t>
        <a:bodyPr/>
        <a:lstStyle/>
        <a:p>
          <a:pPr rtl="1"/>
          <a:r>
            <a:rPr lang="fa-IR" sz="1800" dirty="0">
              <a:cs typeface="B Yekan" panose="00000400000000000000" pitchFamily="2" charset="-78"/>
            </a:rPr>
            <a:t>برگزاری منظم جلسات شورا و کمیته برنامه‌ریزی در ستاد وزارتخانه</a:t>
          </a:r>
        </a:p>
      </dgm:t>
    </dgm:pt>
    <dgm:pt modelId="{F4C74B3D-70FD-4694-8E7A-EF5240A1CC5A}" type="parTrans" cxnId="{72CCBDD9-F2DE-4B8C-ADBC-E3BE3761F2F7}">
      <dgm:prSet/>
      <dgm:spPr/>
      <dgm:t>
        <a:bodyPr/>
        <a:lstStyle/>
        <a:p>
          <a:pPr rtl="1"/>
          <a:endParaRPr lang="fa-IR" sz="2000">
            <a:cs typeface="B Yekan" panose="00000400000000000000" pitchFamily="2" charset="-78"/>
          </a:endParaRPr>
        </a:p>
      </dgm:t>
    </dgm:pt>
    <dgm:pt modelId="{3CD294CC-CFE0-4857-81E1-B755B230C5EB}" type="sibTrans" cxnId="{72CCBDD9-F2DE-4B8C-ADBC-E3BE3761F2F7}">
      <dgm:prSet/>
      <dgm:spPr/>
      <dgm:t>
        <a:bodyPr/>
        <a:lstStyle/>
        <a:p>
          <a:pPr rtl="1"/>
          <a:endParaRPr lang="fa-IR" sz="2000">
            <a:cs typeface="B Yekan" panose="00000400000000000000" pitchFamily="2" charset="-78"/>
          </a:endParaRPr>
        </a:p>
      </dgm:t>
    </dgm:pt>
    <dgm:pt modelId="{56E827FF-8997-4EE9-9C11-EF75098B08DE}">
      <dgm:prSet custT="1"/>
      <dgm:spPr/>
      <dgm:t>
        <a:bodyPr/>
        <a:lstStyle/>
        <a:p>
          <a:pPr rtl="1"/>
          <a:r>
            <a:rPr lang="fa-IR" sz="1800" dirty="0">
              <a:cs typeface="B Yekan" panose="00000400000000000000" pitchFamily="2" charset="-78"/>
            </a:rPr>
            <a:t>آسیب‌شناسی برنامه عملیاتی مشترک سال 1395</a:t>
          </a:r>
        </a:p>
      </dgm:t>
    </dgm:pt>
    <dgm:pt modelId="{AB3916A7-A37F-45DF-B9E1-9DD0F1D385ED}" type="parTrans" cxnId="{66DDFD94-581E-4E04-B50A-3DB7BD5412F2}">
      <dgm:prSet/>
      <dgm:spPr/>
      <dgm:t>
        <a:bodyPr/>
        <a:lstStyle/>
        <a:p>
          <a:pPr rtl="1"/>
          <a:endParaRPr lang="fa-IR" sz="2000">
            <a:cs typeface="B Yekan" panose="00000400000000000000" pitchFamily="2" charset="-78"/>
          </a:endParaRPr>
        </a:p>
      </dgm:t>
    </dgm:pt>
    <dgm:pt modelId="{4D9E5ECE-E29C-40C6-8C16-2E62D77E8188}" type="sibTrans" cxnId="{66DDFD94-581E-4E04-B50A-3DB7BD5412F2}">
      <dgm:prSet/>
      <dgm:spPr/>
      <dgm:t>
        <a:bodyPr/>
        <a:lstStyle/>
        <a:p>
          <a:pPr rtl="1"/>
          <a:endParaRPr lang="fa-IR" sz="2000">
            <a:cs typeface="B Yekan" panose="00000400000000000000" pitchFamily="2" charset="-78"/>
          </a:endParaRPr>
        </a:p>
      </dgm:t>
    </dgm:pt>
    <dgm:pt modelId="{26EBC14D-F6D0-44BD-B6F3-3280F6E526AC}">
      <dgm:prSet custT="1"/>
      <dgm:spPr/>
      <dgm:t>
        <a:bodyPr/>
        <a:lstStyle/>
        <a:p>
          <a:pPr rtl="1"/>
          <a:r>
            <a:rPr lang="fa-IR" sz="1800" dirty="0">
              <a:cs typeface="B Yekan" panose="00000400000000000000" pitchFamily="2" charset="-78"/>
            </a:rPr>
            <a:t>تهیه پیش‌نویس برنامه عملیاتی توسط معاونت‌ها/حوزه‌های تخصصی ستاد</a:t>
          </a:r>
        </a:p>
      </dgm:t>
    </dgm:pt>
    <dgm:pt modelId="{4F1634FA-9671-4B92-9EC3-49B89277AB17}" type="parTrans" cxnId="{987EF767-3B02-43E1-A311-CAB831186EF2}">
      <dgm:prSet/>
      <dgm:spPr/>
      <dgm:t>
        <a:bodyPr/>
        <a:lstStyle/>
        <a:p>
          <a:pPr rtl="1"/>
          <a:endParaRPr lang="fa-IR" sz="2000">
            <a:cs typeface="B Yekan" panose="00000400000000000000" pitchFamily="2" charset="-78"/>
          </a:endParaRPr>
        </a:p>
      </dgm:t>
    </dgm:pt>
    <dgm:pt modelId="{6DA0DF17-614D-4A5A-B65E-0DCBC8AB01E1}" type="sibTrans" cxnId="{987EF767-3B02-43E1-A311-CAB831186EF2}">
      <dgm:prSet/>
      <dgm:spPr/>
      <dgm:t>
        <a:bodyPr/>
        <a:lstStyle/>
        <a:p>
          <a:pPr rtl="1"/>
          <a:endParaRPr lang="fa-IR" sz="2000">
            <a:cs typeface="B Yekan" panose="00000400000000000000" pitchFamily="2" charset="-78"/>
          </a:endParaRPr>
        </a:p>
      </dgm:t>
    </dgm:pt>
    <dgm:pt modelId="{F4C7893E-D407-48A0-A10F-3798C6B5CD8D}" type="pres">
      <dgm:prSet presAssocID="{1F289979-45D9-4659-9E10-4D09C31F1790}" presName="linear" presStyleCnt="0">
        <dgm:presLayoutVars>
          <dgm:dir val="rev"/>
          <dgm:animLvl val="lvl"/>
          <dgm:resizeHandles val="exact"/>
        </dgm:presLayoutVars>
      </dgm:prSet>
      <dgm:spPr/>
    </dgm:pt>
    <dgm:pt modelId="{86623871-0846-4931-B66B-03641FA2E334}" type="pres">
      <dgm:prSet presAssocID="{2423A8C2-FF21-497F-977F-705DFAE22F54}" presName="parentLin" presStyleCnt="0"/>
      <dgm:spPr/>
    </dgm:pt>
    <dgm:pt modelId="{9C78EAF8-36D7-442D-9972-C57A58CFE14E}" type="pres">
      <dgm:prSet presAssocID="{2423A8C2-FF21-497F-977F-705DFAE22F54}" presName="parentLeftMargin" presStyleLbl="node1" presStyleIdx="0" presStyleCnt="8"/>
      <dgm:spPr/>
    </dgm:pt>
    <dgm:pt modelId="{AEAEDFC6-3D54-44F7-B299-306B5162FC82}" type="pres">
      <dgm:prSet presAssocID="{2423A8C2-FF21-497F-977F-705DFAE22F54}" presName="parentText" presStyleLbl="node1" presStyleIdx="0" presStyleCnt="8" custScaleX="123376">
        <dgm:presLayoutVars>
          <dgm:chMax val="0"/>
          <dgm:bulletEnabled val="1"/>
        </dgm:presLayoutVars>
      </dgm:prSet>
      <dgm:spPr/>
    </dgm:pt>
    <dgm:pt modelId="{C11A5FF7-0CDE-4A68-9BDA-2330FBF6317C}" type="pres">
      <dgm:prSet presAssocID="{2423A8C2-FF21-497F-977F-705DFAE22F54}" presName="negativeSpace" presStyleCnt="0"/>
      <dgm:spPr/>
    </dgm:pt>
    <dgm:pt modelId="{78EC8933-E7AA-47D1-9F19-0D1ABAB264AB}" type="pres">
      <dgm:prSet presAssocID="{2423A8C2-FF21-497F-977F-705DFAE22F54}" presName="childText" presStyleLbl="conFgAcc1" presStyleIdx="0" presStyleCnt="8">
        <dgm:presLayoutVars>
          <dgm:bulletEnabled val="1"/>
        </dgm:presLayoutVars>
      </dgm:prSet>
      <dgm:spPr/>
    </dgm:pt>
    <dgm:pt modelId="{85EE68D5-4F85-4D13-A915-7EB48ADF3EA0}" type="pres">
      <dgm:prSet presAssocID="{766F88C3-8A80-4FDF-917C-EABFB984D29C}" presName="spaceBetweenRectangles" presStyleCnt="0"/>
      <dgm:spPr/>
    </dgm:pt>
    <dgm:pt modelId="{F70F6609-969F-4655-BDDD-94F6EEFDA842}" type="pres">
      <dgm:prSet presAssocID="{A558466C-55CA-469B-8900-FEBD816AD2B0}" presName="parentLin" presStyleCnt="0"/>
      <dgm:spPr/>
    </dgm:pt>
    <dgm:pt modelId="{86BDF623-5759-4BC3-B9C2-D3D4E81A1AF2}" type="pres">
      <dgm:prSet presAssocID="{A558466C-55CA-469B-8900-FEBD816AD2B0}" presName="parentLeftMargin" presStyleLbl="node1" presStyleIdx="0" presStyleCnt="8"/>
      <dgm:spPr/>
    </dgm:pt>
    <dgm:pt modelId="{2F939AB3-9006-491A-9180-D639F2C7263F}" type="pres">
      <dgm:prSet presAssocID="{A558466C-55CA-469B-8900-FEBD816AD2B0}" presName="parentText" presStyleLbl="node1" presStyleIdx="1" presStyleCnt="8" custScaleX="123376">
        <dgm:presLayoutVars>
          <dgm:chMax val="0"/>
          <dgm:bulletEnabled val="1"/>
        </dgm:presLayoutVars>
      </dgm:prSet>
      <dgm:spPr/>
    </dgm:pt>
    <dgm:pt modelId="{7B8E6CB6-7D09-4421-9864-27898DD26178}" type="pres">
      <dgm:prSet presAssocID="{A558466C-55CA-469B-8900-FEBD816AD2B0}" presName="negativeSpace" presStyleCnt="0"/>
      <dgm:spPr/>
    </dgm:pt>
    <dgm:pt modelId="{A5495C18-5AEE-48FF-B90E-8239D67EBCA7}" type="pres">
      <dgm:prSet presAssocID="{A558466C-55CA-469B-8900-FEBD816AD2B0}" presName="childText" presStyleLbl="conFgAcc1" presStyleIdx="1" presStyleCnt="8">
        <dgm:presLayoutVars>
          <dgm:bulletEnabled val="1"/>
        </dgm:presLayoutVars>
      </dgm:prSet>
      <dgm:spPr/>
    </dgm:pt>
    <dgm:pt modelId="{CEAB7C43-96A1-4BCE-96D9-C589DFCE3C91}" type="pres">
      <dgm:prSet presAssocID="{AD0E1AA2-E47D-44B3-90A7-0418DB16D790}" presName="spaceBetweenRectangles" presStyleCnt="0"/>
      <dgm:spPr/>
    </dgm:pt>
    <dgm:pt modelId="{D242F7E0-10DD-4AFA-A3CA-39C47EEA905C}" type="pres">
      <dgm:prSet presAssocID="{CA87F773-EF53-4005-A470-6BAB3342AF74}" presName="parentLin" presStyleCnt="0"/>
      <dgm:spPr/>
    </dgm:pt>
    <dgm:pt modelId="{33FD3FDE-589A-4B41-8752-070714CCD5FB}" type="pres">
      <dgm:prSet presAssocID="{CA87F773-EF53-4005-A470-6BAB3342AF74}" presName="parentLeftMargin" presStyleLbl="node1" presStyleIdx="1" presStyleCnt="8"/>
      <dgm:spPr/>
    </dgm:pt>
    <dgm:pt modelId="{8C7EE8CB-75BE-4507-8E93-A650A0D31786}" type="pres">
      <dgm:prSet presAssocID="{CA87F773-EF53-4005-A470-6BAB3342AF74}" presName="parentText" presStyleLbl="node1" presStyleIdx="2" presStyleCnt="8" custScaleX="123376">
        <dgm:presLayoutVars>
          <dgm:chMax val="0"/>
          <dgm:bulletEnabled val="1"/>
        </dgm:presLayoutVars>
      </dgm:prSet>
      <dgm:spPr/>
    </dgm:pt>
    <dgm:pt modelId="{D1C1374D-C955-46E0-B001-8B2E2FF2C983}" type="pres">
      <dgm:prSet presAssocID="{CA87F773-EF53-4005-A470-6BAB3342AF74}" presName="negativeSpace" presStyleCnt="0"/>
      <dgm:spPr/>
    </dgm:pt>
    <dgm:pt modelId="{B7355DF4-80FB-4D4B-A10F-0FAB58D8E13F}" type="pres">
      <dgm:prSet presAssocID="{CA87F773-EF53-4005-A470-6BAB3342AF74}" presName="childText" presStyleLbl="conFgAcc1" presStyleIdx="2" presStyleCnt="8">
        <dgm:presLayoutVars>
          <dgm:bulletEnabled val="1"/>
        </dgm:presLayoutVars>
      </dgm:prSet>
      <dgm:spPr/>
    </dgm:pt>
    <dgm:pt modelId="{A2ECC5CE-FC8B-4ECC-A436-31E4D79BDFD3}" type="pres">
      <dgm:prSet presAssocID="{FF5D25E1-97F1-4C5A-B404-5C02F9C6B196}" presName="spaceBetweenRectangles" presStyleCnt="0"/>
      <dgm:spPr/>
    </dgm:pt>
    <dgm:pt modelId="{E801610D-B690-4F14-972F-BD440BFA3D5F}" type="pres">
      <dgm:prSet presAssocID="{884A962A-D8D2-4AF1-B2AA-42114E448AAD}" presName="parentLin" presStyleCnt="0"/>
      <dgm:spPr/>
    </dgm:pt>
    <dgm:pt modelId="{E26E6170-2C8C-4E99-9DA1-FB108494A707}" type="pres">
      <dgm:prSet presAssocID="{884A962A-D8D2-4AF1-B2AA-42114E448AAD}" presName="parentLeftMargin" presStyleLbl="node1" presStyleIdx="2" presStyleCnt="8"/>
      <dgm:spPr/>
    </dgm:pt>
    <dgm:pt modelId="{46AC5E55-FCF5-4EDA-97D0-1ECFD21D88A4}" type="pres">
      <dgm:prSet presAssocID="{884A962A-D8D2-4AF1-B2AA-42114E448AAD}" presName="parentText" presStyleLbl="node1" presStyleIdx="3" presStyleCnt="8" custScaleX="123376">
        <dgm:presLayoutVars>
          <dgm:chMax val="0"/>
          <dgm:bulletEnabled val="1"/>
        </dgm:presLayoutVars>
      </dgm:prSet>
      <dgm:spPr/>
    </dgm:pt>
    <dgm:pt modelId="{CE66CAD9-87D8-48C3-9507-6D77E8B04480}" type="pres">
      <dgm:prSet presAssocID="{884A962A-D8D2-4AF1-B2AA-42114E448AAD}" presName="negativeSpace" presStyleCnt="0"/>
      <dgm:spPr/>
    </dgm:pt>
    <dgm:pt modelId="{B4DBC215-DB82-4B3A-BB2A-A1A362944EF8}" type="pres">
      <dgm:prSet presAssocID="{884A962A-D8D2-4AF1-B2AA-42114E448AAD}" presName="childText" presStyleLbl="conFgAcc1" presStyleIdx="3" presStyleCnt="8">
        <dgm:presLayoutVars>
          <dgm:bulletEnabled val="1"/>
        </dgm:presLayoutVars>
      </dgm:prSet>
      <dgm:spPr/>
    </dgm:pt>
    <dgm:pt modelId="{B35AE0F0-BAED-42B7-BF1E-524CD9F6117E}" type="pres">
      <dgm:prSet presAssocID="{27403B73-C1B9-4A62-A333-E7A91C44E457}" presName="spaceBetweenRectangles" presStyleCnt="0"/>
      <dgm:spPr/>
    </dgm:pt>
    <dgm:pt modelId="{1C7BB4AB-AE4D-4696-BF1D-4E9C19614A10}" type="pres">
      <dgm:prSet presAssocID="{744C064E-156E-47F3-B2ED-7B8F0C4C98B6}" presName="parentLin" presStyleCnt="0"/>
      <dgm:spPr/>
    </dgm:pt>
    <dgm:pt modelId="{22128BE5-95ED-46AA-91B4-C86CD5AD19F5}" type="pres">
      <dgm:prSet presAssocID="{744C064E-156E-47F3-B2ED-7B8F0C4C98B6}" presName="parentLeftMargin" presStyleLbl="node1" presStyleIdx="3" presStyleCnt="8"/>
      <dgm:spPr/>
    </dgm:pt>
    <dgm:pt modelId="{EF32CF41-32AB-44AF-AACD-5CF16855D581}" type="pres">
      <dgm:prSet presAssocID="{744C064E-156E-47F3-B2ED-7B8F0C4C98B6}" presName="parentText" presStyleLbl="node1" presStyleIdx="4" presStyleCnt="8" custScaleX="123376">
        <dgm:presLayoutVars>
          <dgm:chMax val="0"/>
          <dgm:bulletEnabled val="1"/>
        </dgm:presLayoutVars>
      </dgm:prSet>
      <dgm:spPr/>
    </dgm:pt>
    <dgm:pt modelId="{65DBC436-FFA6-4B64-8200-8923EAB17674}" type="pres">
      <dgm:prSet presAssocID="{744C064E-156E-47F3-B2ED-7B8F0C4C98B6}" presName="negativeSpace" presStyleCnt="0"/>
      <dgm:spPr/>
    </dgm:pt>
    <dgm:pt modelId="{726B1B1B-C4A6-4DD9-953D-6B3E37388F96}" type="pres">
      <dgm:prSet presAssocID="{744C064E-156E-47F3-B2ED-7B8F0C4C98B6}" presName="childText" presStyleLbl="conFgAcc1" presStyleIdx="4" presStyleCnt="8">
        <dgm:presLayoutVars>
          <dgm:bulletEnabled val="1"/>
        </dgm:presLayoutVars>
      </dgm:prSet>
      <dgm:spPr/>
    </dgm:pt>
    <dgm:pt modelId="{C306A80A-D647-42AB-9340-EBE96AEF3E75}" type="pres">
      <dgm:prSet presAssocID="{2B11284F-5463-47F1-8A4F-DE8F5BEF4403}" presName="spaceBetweenRectangles" presStyleCnt="0"/>
      <dgm:spPr/>
    </dgm:pt>
    <dgm:pt modelId="{4F142EF6-FB9C-415D-B9AD-BE37C05578E6}" type="pres">
      <dgm:prSet presAssocID="{DC7034E2-7B5F-4A2B-9332-A827D4E3020A}" presName="parentLin" presStyleCnt="0"/>
      <dgm:spPr/>
    </dgm:pt>
    <dgm:pt modelId="{A4385426-EE64-4A2C-B16B-FF10B30A3038}" type="pres">
      <dgm:prSet presAssocID="{DC7034E2-7B5F-4A2B-9332-A827D4E3020A}" presName="parentLeftMargin" presStyleLbl="node1" presStyleIdx="4" presStyleCnt="8"/>
      <dgm:spPr/>
    </dgm:pt>
    <dgm:pt modelId="{A861CE7A-5D19-46D1-A4D2-075099FA3E1B}" type="pres">
      <dgm:prSet presAssocID="{DC7034E2-7B5F-4A2B-9332-A827D4E3020A}" presName="parentText" presStyleLbl="node1" presStyleIdx="5" presStyleCnt="8" custScaleX="123376">
        <dgm:presLayoutVars>
          <dgm:chMax val="0"/>
          <dgm:bulletEnabled val="1"/>
        </dgm:presLayoutVars>
      </dgm:prSet>
      <dgm:spPr/>
    </dgm:pt>
    <dgm:pt modelId="{A149DD01-68BC-4361-90DE-1E76C5FB1F94}" type="pres">
      <dgm:prSet presAssocID="{DC7034E2-7B5F-4A2B-9332-A827D4E3020A}" presName="negativeSpace" presStyleCnt="0"/>
      <dgm:spPr/>
    </dgm:pt>
    <dgm:pt modelId="{3330DCCD-108F-4B7D-80D9-9A2CB4853B75}" type="pres">
      <dgm:prSet presAssocID="{DC7034E2-7B5F-4A2B-9332-A827D4E3020A}" presName="childText" presStyleLbl="conFgAcc1" presStyleIdx="5" presStyleCnt="8">
        <dgm:presLayoutVars>
          <dgm:bulletEnabled val="1"/>
        </dgm:presLayoutVars>
      </dgm:prSet>
      <dgm:spPr/>
    </dgm:pt>
    <dgm:pt modelId="{F514846A-C853-4857-B320-4E2472B2EC4D}" type="pres">
      <dgm:prSet presAssocID="{3CD294CC-CFE0-4857-81E1-B755B230C5EB}" presName="spaceBetweenRectangles" presStyleCnt="0"/>
      <dgm:spPr/>
    </dgm:pt>
    <dgm:pt modelId="{0634726A-0767-47B8-9669-F554678DCC36}" type="pres">
      <dgm:prSet presAssocID="{56E827FF-8997-4EE9-9C11-EF75098B08DE}" presName="parentLin" presStyleCnt="0"/>
      <dgm:spPr/>
    </dgm:pt>
    <dgm:pt modelId="{BCAAB736-1A5D-48A4-AD5E-8548754DAE2D}" type="pres">
      <dgm:prSet presAssocID="{56E827FF-8997-4EE9-9C11-EF75098B08DE}" presName="parentLeftMargin" presStyleLbl="node1" presStyleIdx="5" presStyleCnt="8"/>
      <dgm:spPr/>
    </dgm:pt>
    <dgm:pt modelId="{5FFC3BA7-891D-4000-BFD4-F1D642BB06EA}" type="pres">
      <dgm:prSet presAssocID="{56E827FF-8997-4EE9-9C11-EF75098B08DE}" presName="parentText" presStyleLbl="node1" presStyleIdx="6" presStyleCnt="8" custScaleX="123376">
        <dgm:presLayoutVars>
          <dgm:chMax val="0"/>
          <dgm:bulletEnabled val="1"/>
        </dgm:presLayoutVars>
      </dgm:prSet>
      <dgm:spPr/>
    </dgm:pt>
    <dgm:pt modelId="{6E44949A-7B38-4D48-BC25-AA8B0E5DF286}" type="pres">
      <dgm:prSet presAssocID="{56E827FF-8997-4EE9-9C11-EF75098B08DE}" presName="negativeSpace" presStyleCnt="0"/>
      <dgm:spPr/>
    </dgm:pt>
    <dgm:pt modelId="{E3C256E2-5167-4959-8791-21C09DC16ADD}" type="pres">
      <dgm:prSet presAssocID="{56E827FF-8997-4EE9-9C11-EF75098B08DE}" presName="childText" presStyleLbl="conFgAcc1" presStyleIdx="6" presStyleCnt="8">
        <dgm:presLayoutVars>
          <dgm:bulletEnabled val="1"/>
        </dgm:presLayoutVars>
      </dgm:prSet>
      <dgm:spPr/>
    </dgm:pt>
    <dgm:pt modelId="{15B6608D-44EF-4A5C-ACF4-9464ACD12B7F}" type="pres">
      <dgm:prSet presAssocID="{4D9E5ECE-E29C-40C6-8C16-2E62D77E8188}" presName="spaceBetweenRectangles" presStyleCnt="0"/>
      <dgm:spPr/>
    </dgm:pt>
    <dgm:pt modelId="{1DACFBBC-2AF8-4502-9C61-470B4B9863DA}" type="pres">
      <dgm:prSet presAssocID="{26EBC14D-F6D0-44BD-B6F3-3280F6E526AC}" presName="parentLin" presStyleCnt="0"/>
      <dgm:spPr/>
    </dgm:pt>
    <dgm:pt modelId="{01C2FE2D-2DFA-48F2-9114-1F98A6F93465}" type="pres">
      <dgm:prSet presAssocID="{26EBC14D-F6D0-44BD-B6F3-3280F6E526AC}" presName="parentLeftMargin" presStyleLbl="node1" presStyleIdx="6" presStyleCnt="8"/>
      <dgm:spPr/>
    </dgm:pt>
    <dgm:pt modelId="{F63A75DB-6070-4F30-9F89-A382ED4C44B3}" type="pres">
      <dgm:prSet presAssocID="{26EBC14D-F6D0-44BD-B6F3-3280F6E526AC}" presName="parentText" presStyleLbl="node1" presStyleIdx="7" presStyleCnt="8" custScaleX="123376">
        <dgm:presLayoutVars>
          <dgm:chMax val="0"/>
          <dgm:bulletEnabled val="1"/>
        </dgm:presLayoutVars>
      </dgm:prSet>
      <dgm:spPr/>
    </dgm:pt>
    <dgm:pt modelId="{3084DE48-BFB7-40C9-B313-9CDA4A587D5E}" type="pres">
      <dgm:prSet presAssocID="{26EBC14D-F6D0-44BD-B6F3-3280F6E526AC}" presName="negativeSpace" presStyleCnt="0"/>
      <dgm:spPr/>
    </dgm:pt>
    <dgm:pt modelId="{04F31625-4E16-4957-9EE7-5C7923B20400}" type="pres">
      <dgm:prSet presAssocID="{26EBC14D-F6D0-44BD-B6F3-3280F6E526AC}" presName="childText" presStyleLbl="conFgAcc1" presStyleIdx="7" presStyleCnt="8">
        <dgm:presLayoutVars>
          <dgm:bulletEnabled val="1"/>
        </dgm:presLayoutVars>
      </dgm:prSet>
      <dgm:spPr/>
    </dgm:pt>
  </dgm:ptLst>
  <dgm:cxnLst>
    <dgm:cxn modelId="{22F4B701-F0BD-4FB3-9A7C-95B584BA7F1B}" type="presOf" srcId="{DC7034E2-7B5F-4A2B-9332-A827D4E3020A}" destId="{A4385426-EE64-4A2C-B16B-FF10B30A3038}" srcOrd="0" destOrd="0" presId="urn:microsoft.com/office/officeart/2005/8/layout/list1"/>
    <dgm:cxn modelId="{E1D49E1B-5D34-4780-9805-14C2C737234C}" type="presOf" srcId="{56E827FF-8997-4EE9-9C11-EF75098B08DE}" destId="{BCAAB736-1A5D-48A4-AD5E-8548754DAE2D}" srcOrd="0" destOrd="0" presId="urn:microsoft.com/office/officeart/2005/8/layout/list1"/>
    <dgm:cxn modelId="{5905E71E-2187-4D0C-B82D-5705E1B0E561}" type="presOf" srcId="{26EBC14D-F6D0-44BD-B6F3-3280F6E526AC}" destId="{01C2FE2D-2DFA-48F2-9114-1F98A6F93465}" srcOrd="0" destOrd="0" presId="urn:microsoft.com/office/officeart/2005/8/layout/list1"/>
    <dgm:cxn modelId="{6D4DFB2D-A902-4BDA-8E7A-46655D9BF4D7}" type="presOf" srcId="{884A962A-D8D2-4AF1-B2AA-42114E448AAD}" destId="{E26E6170-2C8C-4E99-9DA1-FB108494A707}" srcOrd="0" destOrd="0" presId="urn:microsoft.com/office/officeart/2005/8/layout/list1"/>
    <dgm:cxn modelId="{C4A56E30-D82B-41B7-B302-B7FD15C518A7}" type="presOf" srcId="{A558466C-55CA-469B-8900-FEBD816AD2B0}" destId="{86BDF623-5759-4BC3-B9C2-D3D4E81A1AF2}" srcOrd="0" destOrd="0" presId="urn:microsoft.com/office/officeart/2005/8/layout/list1"/>
    <dgm:cxn modelId="{D277C73B-B5D0-4F73-AAA5-98197A77E710}" type="presOf" srcId="{884A962A-D8D2-4AF1-B2AA-42114E448AAD}" destId="{46AC5E55-FCF5-4EDA-97D0-1ECFD21D88A4}" srcOrd="1" destOrd="0" presId="urn:microsoft.com/office/officeart/2005/8/layout/list1"/>
    <dgm:cxn modelId="{987EF767-3B02-43E1-A311-CAB831186EF2}" srcId="{1F289979-45D9-4659-9E10-4D09C31F1790}" destId="{26EBC14D-F6D0-44BD-B6F3-3280F6E526AC}" srcOrd="7" destOrd="0" parTransId="{4F1634FA-9671-4B92-9EC3-49B89277AB17}" sibTransId="{6DA0DF17-614D-4A5A-B65E-0DCBC8AB01E1}"/>
    <dgm:cxn modelId="{5566A270-847B-4826-B867-2915B46C12C4}" type="presOf" srcId="{1F289979-45D9-4659-9E10-4D09C31F1790}" destId="{F4C7893E-D407-48A0-A10F-3798C6B5CD8D}" srcOrd="0" destOrd="0" presId="urn:microsoft.com/office/officeart/2005/8/layout/list1"/>
    <dgm:cxn modelId="{A42EA650-3FB3-48E1-9C15-6D9EF5A350B7}" type="presOf" srcId="{2423A8C2-FF21-497F-977F-705DFAE22F54}" destId="{9C78EAF8-36D7-442D-9972-C57A58CFE14E}" srcOrd="0" destOrd="0" presId="urn:microsoft.com/office/officeart/2005/8/layout/list1"/>
    <dgm:cxn modelId="{38F37957-A22D-4C06-AF6A-13D5482F38B8}" srcId="{1F289979-45D9-4659-9E10-4D09C31F1790}" destId="{CA87F773-EF53-4005-A470-6BAB3342AF74}" srcOrd="2" destOrd="0" parTransId="{84C4B0A6-45C7-4A13-B5A7-B31E1E641D4F}" sibTransId="{FF5D25E1-97F1-4C5A-B404-5C02F9C6B196}"/>
    <dgm:cxn modelId="{4539B87A-0788-4508-9F1C-B9048E2C1892}" srcId="{1F289979-45D9-4659-9E10-4D09C31F1790}" destId="{884A962A-D8D2-4AF1-B2AA-42114E448AAD}" srcOrd="3" destOrd="0" parTransId="{1812C53A-C67D-4491-9459-E54621633E05}" sibTransId="{27403B73-C1B9-4A62-A333-E7A91C44E457}"/>
    <dgm:cxn modelId="{828F5C7D-3302-4600-9759-593A7A50F321}" srcId="{1F289979-45D9-4659-9E10-4D09C31F1790}" destId="{744C064E-156E-47F3-B2ED-7B8F0C4C98B6}" srcOrd="4" destOrd="0" parTransId="{5A72B50B-0B92-433A-B8FE-BAB7D63BBCAF}" sibTransId="{2B11284F-5463-47F1-8A4F-DE8F5BEF4403}"/>
    <dgm:cxn modelId="{B8871C83-88AC-4DF3-8D22-B21806C070D3}" type="presOf" srcId="{CA87F773-EF53-4005-A470-6BAB3342AF74}" destId="{33FD3FDE-589A-4B41-8752-070714CCD5FB}" srcOrd="0" destOrd="0" presId="urn:microsoft.com/office/officeart/2005/8/layout/list1"/>
    <dgm:cxn modelId="{66DDFD94-581E-4E04-B50A-3DB7BD5412F2}" srcId="{1F289979-45D9-4659-9E10-4D09C31F1790}" destId="{56E827FF-8997-4EE9-9C11-EF75098B08DE}" srcOrd="6" destOrd="0" parTransId="{AB3916A7-A37F-45DF-B9E1-9DD0F1D385ED}" sibTransId="{4D9E5ECE-E29C-40C6-8C16-2E62D77E8188}"/>
    <dgm:cxn modelId="{82F89499-70FB-45F4-BFB8-D3AA69A51A17}" type="presOf" srcId="{744C064E-156E-47F3-B2ED-7B8F0C4C98B6}" destId="{EF32CF41-32AB-44AF-AACD-5CF16855D581}" srcOrd="1" destOrd="0" presId="urn:microsoft.com/office/officeart/2005/8/layout/list1"/>
    <dgm:cxn modelId="{2B8CA7BE-B939-4CDF-98A0-B69D607C213E}" type="presOf" srcId="{26EBC14D-F6D0-44BD-B6F3-3280F6E526AC}" destId="{F63A75DB-6070-4F30-9F89-A382ED4C44B3}" srcOrd="1" destOrd="0" presId="urn:microsoft.com/office/officeart/2005/8/layout/list1"/>
    <dgm:cxn modelId="{0F2165C0-04DA-45FB-905F-D612EF50F049}" type="presOf" srcId="{56E827FF-8997-4EE9-9C11-EF75098B08DE}" destId="{5FFC3BA7-891D-4000-BFD4-F1D642BB06EA}" srcOrd="1" destOrd="0" presId="urn:microsoft.com/office/officeart/2005/8/layout/list1"/>
    <dgm:cxn modelId="{86BA00C7-FA33-4295-9F79-8A8D13C29C71}" type="presOf" srcId="{CA87F773-EF53-4005-A470-6BAB3342AF74}" destId="{8C7EE8CB-75BE-4507-8E93-A650A0D31786}" srcOrd="1" destOrd="0" presId="urn:microsoft.com/office/officeart/2005/8/layout/list1"/>
    <dgm:cxn modelId="{9E18F9C7-6F1A-4F3F-AFC9-0866AEAB443D}" srcId="{1F289979-45D9-4659-9E10-4D09C31F1790}" destId="{A558466C-55CA-469B-8900-FEBD816AD2B0}" srcOrd="1" destOrd="0" parTransId="{8D44F37F-9AE2-4C9C-B492-85DD5F51AED9}" sibTransId="{AD0E1AA2-E47D-44B3-90A7-0418DB16D790}"/>
    <dgm:cxn modelId="{AE2215CD-5F54-4277-A95C-0E23DD389F0B}" type="presOf" srcId="{2423A8C2-FF21-497F-977F-705DFAE22F54}" destId="{AEAEDFC6-3D54-44F7-B299-306B5162FC82}" srcOrd="1" destOrd="0" presId="urn:microsoft.com/office/officeart/2005/8/layout/list1"/>
    <dgm:cxn modelId="{72CCBDD9-F2DE-4B8C-ADBC-E3BE3761F2F7}" srcId="{1F289979-45D9-4659-9E10-4D09C31F1790}" destId="{DC7034E2-7B5F-4A2B-9332-A827D4E3020A}" srcOrd="5" destOrd="0" parTransId="{F4C74B3D-70FD-4694-8E7A-EF5240A1CC5A}" sibTransId="{3CD294CC-CFE0-4857-81E1-B755B230C5EB}"/>
    <dgm:cxn modelId="{1A53D4E1-9F85-4F6F-910B-4D5EB7854FAA}" type="presOf" srcId="{A558466C-55CA-469B-8900-FEBD816AD2B0}" destId="{2F939AB3-9006-491A-9180-D639F2C7263F}" srcOrd="1" destOrd="0" presId="urn:microsoft.com/office/officeart/2005/8/layout/list1"/>
    <dgm:cxn modelId="{AFB5B4E2-3147-4DA5-AECF-EE05EC700EF1}" type="presOf" srcId="{744C064E-156E-47F3-B2ED-7B8F0C4C98B6}" destId="{22128BE5-95ED-46AA-91B4-C86CD5AD19F5}" srcOrd="0" destOrd="0" presId="urn:microsoft.com/office/officeart/2005/8/layout/list1"/>
    <dgm:cxn modelId="{7E2C94E3-3860-4457-8004-F7E4F7E60D8F}" type="presOf" srcId="{DC7034E2-7B5F-4A2B-9332-A827D4E3020A}" destId="{A861CE7A-5D19-46D1-A4D2-075099FA3E1B}" srcOrd="1" destOrd="0" presId="urn:microsoft.com/office/officeart/2005/8/layout/list1"/>
    <dgm:cxn modelId="{3D6035EB-B18B-4716-B757-042586343CE2}" srcId="{1F289979-45D9-4659-9E10-4D09C31F1790}" destId="{2423A8C2-FF21-497F-977F-705DFAE22F54}" srcOrd="0" destOrd="0" parTransId="{C298CFC8-F802-4D01-9118-242FB80671EE}" sibTransId="{766F88C3-8A80-4FDF-917C-EABFB984D29C}"/>
    <dgm:cxn modelId="{1B7DC589-DFB2-48AA-B3FB-047BA61BF0CA}" type="presParOf" srcId="{F4C7893E-D407-48A0-A10F-3798C6B5CD8D}" destId="{86623871-0846-4931-B66B-03641FA2E334}" srcOrd="0" destOrd="0" presId="urn:microsoft.com/office/officeart/2005/8/layout/list1"/>
    <dgm:cxn modelId="{25DBA27F-5520-4472-8B59-6B4AC3D5158D}" type="presParOf" srcId="{86623871-0846-4931-B66B-03641FA2E334}" destId="{9C78EAF8-36D7-442D-9972-C57A58CFE14E}" srcOrd="0" destOrd="0" presId="urn:microsoft.com/office/officeart/2005/8/layout/list1"/>
    <dgm:cxn modelId="{D125B60C-68E8-4A83-81EB-3F0007502641}" type="presParOf" srcId="{86623871-0846-4931-B66B-03641FA2E334}" destId="{AEAEDFC6-3D54-44F7-B299-306B5162FC82}" srcOrd="1" destOrd="0" presId="urn:microsoft.com/office/officeart/2005/8/layout/list1"/>
    <dgm:cxn modelId="{3F5BBD2A-6A38-45D3-B213-69921ED07BE1}" type="presParOf" srcId="{F4C7893E-D407-48A0-A10F-3798C6B5CD8D}" destId="{C11A5FF7-0CDE-4A68-9BDA-2330FBF6317C}" srcOrd="1" destOrd="0" presId="urn:microsoft.com/office/officeart/2005/8/layout/list1"/>
    <dgm:cxn modelId="{0DBBDAF2-B29A-42DE-8725-6107ADEBA3BA}" type="presParOf" srcId="{F4C7893E-D407-48A0-A10F-3798C6B5CD8D}" destId="{78EC8933-E7AA-47D1-9F19-0D1ABAB264AB}" srcOrd="2" destOrd="0" presId="urn:microsoft.com/office/officeart/2005/8/layout/list1"/>
    <dgm:cxn modelId="{2D652FDC-5FF4-4E92-946B-A5A8F40778E7}" type="presParOf" srcId="{F4C7893E-D407-48A0-A10F-3798C6B5CD8D}" destId="{85EE68D5-4F85-4D13-A915-7EB48ADF3EA0}" srcOrd="3" destOrd="0" presId="urn:microsoft.com/office/officeart/2005/8/layout/list1"/>
    <dgm:cxn modelId="{D46D0F5E-C653-41E7-95E1-D8D7CD7E864A}" type="presParOf" srcId="{F4C7893E-D407-48A0-A10F-3798C6B5CD8D}" destId="{F70F6609-969F-4655-BDDD-94F6EEFDA842}" srcOrd="4" destOrd="0" presId="urn:microsoft.com/office/officeart/2005/8/layout/list1"/>
    <dgm:cxn modelId="{1AA2D9F3-37AD-47D7-97C0-C3D109BEC23F}" type="presParOf" srcId="{F70F6609-969F-4655-BDDD-94F6EEFDA842}" destId="{86BDF623-5759-4BC3-B9C2-D3D4E81A1AF2}" srcOrd="0" destOrd="0" presId="urn:microsoft.com/office/officeart/2005/8/layout/list1"/>
    <dgm:cxn modelId="{3639E549-7A8C-4687-91F1-AA9B06506D17}" type="presParOf" srcId="{F70F6609-969F-4655-BDDD-94F6EEFDA842}" destId="{2F939AB3-9006-491A-9180-D639F2C7263F}" srcOrd="1" destOrd="0" presId="urn:microsoft.com/office/officeart/2005/8/layout/list1"/>
    <dgm:cxn modelId="{CCE7041B-BFC3-4DA1-A7DD-8DB8B31B913E}" type="presParOf" srcId="{F4C7893E-D407-48A0-A10F-3798C6B5CD8D}" destId="{7B8E6CB6-7D09-4421-9864-27898DD26178}" srcOrd="5" destOrd="0" presId="urn:microsoft.com/office/officeart/2005/8/layout/list1"/>
    <dgm:cxn modelId="{42F2436C-7712-4FF3-B33F-2D23A6A5101E}" type="presParOf" srcId="{F4C7893E-D407-48A0-A10F-3798C6B5CD8D}" destId="{A5495C18-5AEE-48FF-B90E-8239D67EBCA7}" srcOrd="6" destOrd="0" presId="urn:microsoft.com/office/officeart/2005/8/layout/list1"/>
    <dgm:cxn modelId="{33786D73-58E5-4130-A701-0ADBBF6F7968}" type="presParOf" srcId="{F4C7893E-D407-48A0-A10F-3798C6B5CD8D}" destId="{CEAB7C43-96A1-4BCE-96D9-C589DFCE3C91}" srcOrd="7" destOrd="0" presId="urn:microsoft.com/office/officeart/2005/8/layout/list1"/>
    <dgm:cxn modelId="{273D8885-BA36-4EE9-B53E-F14334EF413D}" type="presParOf" srcId="{F4C7893E-D407-48A0-A10F-3798C6B5CD8D}" destId="{D242F7E0-10DD-4AFA-A3CA-39C47EEA905C}" srcOrd="8" destOrd="0" presId="urn:microsoft.com/office/officeart/2005/8/layout/list1"/>
    <dgm:cxn modelId="{27E0E70F-CA82-437B-815F-2D06A62534F6}" type="presParOf" srcId="{D242F7E0-10DD-4AFA-A3CA-39C47EEA905C}" destId="{33FD3FDE-589A-4B41-8752-070714CCD5FB}" srcOrd="0" destOrd="0" presId="urn:microsoft.com/office/officeart/2005/8/layout/list1"/>
    <dgm:cxn modelId="{E6556557-7125-48CC-8362-9F2C6A749FDC}" type="presParOf" srcId="{D242F7E0-10DD-4AFA-A3CA-39C47EEA905C}" destId="{8C7EE8CB-75BE-4507-8E93-A650A0D31786}" srcOrd="1" destOrd="0" presId="urn:microsoft.com/office/officeart/2005/8/layout/list1"/>
    <dgm:cxn modelId="{7E69BA3E-59C5-491A-BE53-CFACB574AA55}" type="presParOf" srcId="{F4C7893E-D407-48A0-A10F-3798C6B5CD8D}" destId="{D1C1374D-C955-46E0-B001-8B2E2FF2C983}" srcOrd="9" destOrd="0" presId="urn:microsoft.com/office/officeart/2005/8/layout/list1"/>
    <dgm:cxn modelId="{2EA4F921-B659-43FF-9DCF-2F603C2009D7}" type="presParOf" srcId="{F4C7893E-D407-48A0-A10F-3798C6B5CD8D}" destId="{B7355DF4-80FB-4D4B-A10F-0FAB58D8E13F}" srcOrd="10" destOrd="0" presId="urn:microsoft.com/office/officeart/2005/8/layout/list1"/>
    <dgm:cxn modelId="{5D38D626-9C9A-48BF-B158-438B446C1256}" type="presParOf" srcId="{F4C7893E-D407-48A0-A10F-3798C6B5CD8D}" destId="{A2ECC5CE-FC8B-4ECC-A436-31E4D79BDFD3}" srcOrd="11" destOrd="0" presId="urn:microsoft.com/office/officeart/2005/8/layout/list1"/>
    <dgm:cxn modelId="{D20F7C14-2480-480E-8DCA-9AB13FEEB8C1}" type="presParOf" srcId="{F4C7893E-D407-48A0-A10F-3798C6B5CD8D}" destId="{E801610D-B690-4F14-972F-BD440BFA3D5F}" srcOrd="12" destOrd="0" presId="urn:microsoft.com/office/officeart/2005/8/layout/list1"/>
    <dgm:cxn modelId="{00A9618C-B25A-4B1A-AA43-7A0C1FFBE004}" type="presParOf" srcId="{E801610D-B690-4F14-972F-BD440BFA3D5F}" destId="{E26E6170-2C8C-4E99-9DA1-FB108494A707}" srcOrd="0" destOrd="0" presId="urn:microsoft.com/office/officeart/2005/8/layout/list1"/>
    <dgm:cxn modelId="{5CB79C4A-B073-4643-9F68-B2FD8D6943C5}" type="presParOf" srcId="{E801610D-B690-4F14-972F-BD440BFA3D5F}" destId="{46AC5E55-FCF5-4EDA-97D0-1ECFD21D88A4}" srcOrd="1" destOrd="0" presId="urn:microsoft.com/office/officeart/2005/8/layout/list1"/>
    <dgm:cxn modelId="{1D6E8319-4DF9-4A2B-8B66-2DF980F92B65}" type="presParOf" srcId="{F4C7893E-D407-48A0-A10F-3798C6B5CD8D}" destId="{CE66CAD9-87D8-48C3-9507-6D77E8B04480}" srcOrd="13" destOrd="0" presId="urn:microsoft.com/office/officeart/2005/8/layout/list1"/>
    <dgm:cxn modelId="{08C9E187-5401-4642-A52B-BCFB3CE30394}" type="presParOf" srcId="{F4C7893E-D407-48A0-A10F-3798C6B5CD8D}" destId="{B4DBC215-DB82-4B3A-BB2A-A1A362944EF8}" srcOrd="14" destOrd="0" presId="urn:microsoft.com/office/officeart/2005/8/layout/list1"/>
    <dgm:cxn modelId="{9C0ABDB7-D2EA-45B1-923D-4E1970AC7878}" type="presParOf" srcId="{F4C7893E-D407-48A0-A10F-3798C6B5CD8D}" destId="{B35AE0F0-BAED-42B7-BF1E-524CD9F6117E}" srcOrd="15" destOrd="0" presId="urn:microsoft.com/office/officeart/2005/8/layout/list1"/>
    <dgm:cxn modelId="{A8FF1FD9-67D0-437B-84F0-58D986114034}" type="presParOf" srcId="{F4C7893E-D407-48A0-A10F-3798C6B5CD8D}" destId="{1C7BB4AB-AE4D-4696-BF1D-4E9C19614A10}" srcOrd="16" destOrd="0" presId="urn:microsoft.com/office/officeart/2005/8/layout/list1"/>
    <dgm:cxn modelId="{8D6CF53A-2E0E-4DE7-8E7B-208866FC20F3}" type="presParOf" srcId="{1C7BB4AB-AE4D-4696-BF1D-4E9C19614A10}" destId="{22128BE5-95ED-46AA-91B4-C86CD5AD19F5}" srcOrd="0" destOrd="0" presId="urn:microsoft.com/office/officeart/2005/8/layout/list1"/>
    <dgm:cxn modelId="{727A2B3A-FCB7-40FE-8AF8-31F505F388AB}" type="presParOf" srcId="{1C7BB4AB-AE4D-4696-BF1D-4E9C19614A10}" destId="{EF32CF41-32AB-44AF-AACD-5CF16855D581}" srcOrd="1" destOrd="0" presId="urn:microsoft.com/office/officeart/2005/8/layout/list1"/>
    <dgm:cxn modelId="{2095DEA5-64F4-4C84-95DD-E87BE317B5D8}" type="presParOf" srcId="{F4C7893E-D407-48A0-A10F-3798C6B5CD8D}" destId="{65DBC436-FFA6-4B64-8200-8923EAB17674}" srcOrd="17" destOrd="0" presId="urn:microsoft.com/office/officeart/2005/8/layout/list1"/>
    <dgm:cxn modelId="{779775A4-AF4E-4365-8BA3-A9D658860556}" type="presParOf" srcId="{F4C7893E-D407-48A0-A10F-3798C6B5CD8D}" destId="{726B1B1B-C4A6-4DD9-953D-6B3E37388F96}" srcOrd="18" destOrd="0" presId="urn:microsoft.com/office/officeart/2005/8/layout/list1"/>
    <dgm:cxn modelId="{B58B07B4-5535-4A9A-94C1-3BDC1D818812}" type="presParOf" srcId="{F4C7893E-D407-48A0-A10F-3798C6B5CD8D}" destId="{C306A80A-D647-42AB-9340-EBE96AEF3E75}" srcOrd="19" destOrd="0" presId="urn:microsoft.com/office/officeart/2005/8/layout/list1"/>
    <dgm:cxn modelId="{CABA9F08-7C46-4FB9-B683-2E667345F3F0}" type="presParOf" srcId="{F4C7893E-D407-48A0-A10F-3798C6B5CD8D}" destId="{4F142EF6-FB9C-415D-B9AD-BE37C05578E6}" srcOrd="20" destOrd="0" presId="urn:microsoft.com/office/officeart/2005/8/layout/list1"/>
    <dgm:cxn modelId="{139A029F-4DBD-4A7B-99A1-BC4961F534C3}" type="presParOf" srcId="{4F142EF6-FB9C-415D-B9AD-BE37C05578E6}" destId="{A4385426-EE64-4A2C-B16B-FF10B30A3038}" srcOrd="0" destOrd="0" presId="urn:microsoft.com/office/officeart/2005/8/layout/list1"/>
    <dgm:cxn modelId="{975E4BA4-A7A6-4C92-AEDE-8167C040F297}" type="presParOf" srcId="{4F142EF6-FB9C-415D-B9AD-BE37C05578E6}" destId="{A861CE7A-5D19-46D1-A4D2-075099FA3E1B}" srcOrd="1" destOrd="0" presId="urn:microsoft.com/office/officeart/2005/8/layout/list1"/>
    <dgm:cxn modelId="{18AEED4D-5223-4A18-BDC8-D3E1586CF26F}" type="presParOf" srcId="{F4C7893E-D407-48A0-A10F-3798C6B5CD8D}" destId="{A149DD01-68BC-4361-90DE-1E76C5FB1F94}" srcOrd="21" destOrd="0" presId="urn:microsoft.com/office/officeart/2005/8/layout/list1"/>
    <dgm:cxn modelId="{A66A4140-DE55-4E6A-BC8B-232528BFE65F}" type="presParOf" srcId="{F4C7893E-D407-48A0-A10F-3798C6B5CD8D}" destId="{3330DCCD-108F-4B7D-80D9-9A2CB4853B75}" srcOrd="22" destOrd="0" presId="urn:microsoft.com/office/officeart/2005/8/layout/list1"/>
    <dgm:cxn modelId="{BF5B48D2-47E1-4932-AD25-CD0C894EEB2C}" type="presParOf" srcId="{F4C7893E-D407-48A0-A10F-3798C6B5CD8D}" destId="{F514846A-C853-4857-B320-4E2472B2EC4D}" srcOrd="23" destOrd="0" presId="urn:microsoft.com/office/officeart/2005/8/layout/list1"/>
    <dgm:cxn modelId="{12B5DA7F-AC8B-4EEE-9B36-8999888E3211}" type="presParOf" srcId="{F4C7893E-D407-48A0-A10F-3798C6B5CD8D}" destId="{0634726A-0767-47B8-9669-F554678DCC36}" srcOrd="24" destOrd="0" presId="urn:microsoft.com/office/officeart/2005/8/layout/list1"/>
    <dgm:cxn modelId="{D6FD77B4-A0C8-492C-B930-2C1B98B60F6B}" type="presParOf" srcId="{0634726A-0767-47B8-9669-F554678DCC36}" destId="{BCAAB736-1A5D-48A4-AD5E-8548754DAE2D}" srcOrd="0" destOrd="0" presId="urn:microsoft.com/office/officeart/2005/8/layout/list1"/>
    <dgm:cxn modelId="{F9097071-9A63-4038-853C-4B6E8B97B6B9}" type="presParOf" srcId="{0634726A-0767-47B8-9669-F554678DCC36}" destId="{5FFC3BA7-891D-4000-BFD4-F1D642BB06EA}" srcOrd="1" destOrd="0" presId="urn:microsoft.com/office/officeart/2005/8/layout/list1"/>
    <dgm:cxn modelId="{2C846290-98EF-4CF1-AE49-7F0FE1CA50AD}" type="presParOf" srcId="{F4C7893E-D407-48A0-A10F-3798C6B5CD8D}" destId="{6E44949A-7B38-4D48-BC25-AA8B0E5DF286}" srcOrd="25" destOrd="0" presId="urn:microsoft.com/office/officeart/2005/8/layout/list1"/>
    <dgm:cxn modelId="{B2105581-9687-461B-8177-FA2C4FAE6263}" type="presParOf" srcId="{F4C7893E-D407-48A0-A10F-3798C6B5CD8D}" destId="{E3C256E2-5167-4959-8791-21C09DC16ADD}" srcOrd="26" destOrd="0" presId="urn:microsoft.com/office/officeart/2005/8/layout/list1"/>
    <dgm:cxn modelId="{D16351DA-0A6C-4593-8D08-E29C14F6D2C7}" type="presParOf" srcId="{F4C7893E-D407-48A0-A10F-3798C6B5CD8D}" destId="{15B6608D-44EF-4A5C-ACF4-9464ACD12B7F}" srcOrd="27" destOrd="0" presId="urn:microsoft.com/office/officeart/2005/8/layout/list1"/>
    <dgm:cxn modelId="{2AABDE04-6FA3-4E95-ABA0-34EB5EAE24E5}" type="presParOf" srcId="{F4C7893E-D407-48A0-A10F-3798C6B5CD8D}" destId="{1DACFBBC-2AF8-4502-9C61-470B4B9863DA}" srcOrd="28" destOrd="0" presId="urn:microsoft.com/office/officeart/2005/8/layout/list1"/>
    <dgm:cxn modelId="{3FD33524-7227-41D3-B83E-F2AAB626EE7B}" type="presParOf" srcId="{1DACFBBC-2AF8-4502-9C61-470B4B9863DA}" destId="{01C2FE2D-2DFA-48F2-9114-1F98A6F93465}" srcOrd="0" destOrd="0" presId="urn:microsoft.com/office/officeart/2005/8/layout/list1"/>
    <dgm:cxn modelId="{FB3DFDAA-EBB9-4A0A-BC4B-58B657ECCB73}" type="presParOf" srcId="{1DACFBBC-2AF8-4502-9C61-470B4B9863DA}" destId="{F63A75DB-6070-4F30-9F89-A382ED4C44B3}" srcOrd="1" destOrd="0" presId="urn:microsoft.com/office/officeart/2005/8/layout/list1"/>
    <dgm:cxn modelId="{C8D720D4-F68A-4895-8013-BC0E9B20C568}" type="presParOf" srcId="{F4C7893E-D407-48A0-A10F-3798C6B5CD8D}" destId="{3084DE48-BFB7-40C9-B313-9CDA4A587D5E}" srcOrd="29" destOrd="0" presId="urn:microsoft.com/office/officeart/2005/8/layout/list1"/>
    <dgm:cxn modelId="{8F9BC81E-769E-4ED8-B835-30A43B17B3B1}" type="presParOf" srcId="{F4C7893E-D407-48A0-A10F-3798C6B5CD8D}" destId="{04F31625-4E16-4957-9EE7-5C7923B20400}" srcOrd="3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F289979-45D9-4659-9E10-4D09C31F1790}" type="doc">
      <dgm:prSet loTypeId="urn:microsoft.com/office/officeart/2005/8/layout/list1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pPr rtl="1"/>
          <a:endParaRPr lang="fa-IR"/>
        </a:p>
      </dgm:t>
    </dgm:pt>
    <dgm:pt modelId="{B72BC0B0-858F-47E7-A6D2-553B07B7BFA0}">
      <dgm:prSet custT="1"/>
      <dgm:spPr/>
      <dgm:t>
        <a:bodyPr/>
        <a:lstStyle/>
        <a:p>
          <a:pPr rtl="1"/>
          <a:r>
            <a:rPr lang="fa-IR" sz="1800" dirty="0">
              <a:cs typeface="B Yekan" panose="00000400000000000000" pitchFamily="2" charset="-78"/>
            </a:rPr>
            <a:t>بازبینی و رفع اشکالات ساختاری برنامه عملیاتی در دفتر برنامه‌ریزی</a:t>
          </a:r>
        </a:p>
      </dgm:t>
    </dgm:pt>
    <dgm:pt modelId="{CE6F9F81-2861-44C8-BA94-C7E74FCDFB53}" type="parTrans" cxnId="{C5DB8C53-73DB-42E1-92B8-355EB83B2199}">
      <dgm:prSet/>
      <dgm:spPr/>
      <dgm:t>
        <a:bodyPr/>
        <a:lstStyle/>
        <a:p>
          <a:pPr rtl="1"/>
          <a:endParaRPr lang="fa-IR" sz="1800">
            <a:cs typeface="B Yekan" panose="00000400000000000000" pitchFamily="2" charset="-78"/>
          </a:endParaRPr>
        </a:p>
      </dgm:t>
    </dgm:pt>
    <dgm:pt modelId="{77897FB9-55F5-45EF-A083-B99A850DDC67}" type="sibTrans" cxnId="{C5DB8C53-73DB-42E1-92B8-355EB83B2199}">
      <dgm:prSet/>
      <dgm:spPr/>
      <dgm:t>
        <a:bodyPr/>
        <a:lstStyle/>
        <a:p>
          <a:pPr rtl="1"/>
          <a:endParaRPr lang="fa-IR" sz="1800">
            <a:cs typeface="B Yekan" panose="00000400000000000000" pitchFamily="2" charset="-78"/>
          </a:endParaRPr>
        </a:p>
      </dgm:t>
    </dgm:pt>
    <dgm:pt modelId="{C9A4AFA6-1282-4BD9-8335-C8DE4C0D018F}">
      <dgm:prSet custT="1"/>
      <dgm:spPr/>
      <dgm:t>
        <a:bodyPr/>
        <a:lstStyle/>
        <a:p>
          <a:pPr rtl="1"/>
          <a:r>
            <a:rPr lang="fa-IR" sz="1800" dirty="0">
              <a:cs typeface="B Yekan" panose="00000400000000000000" pitchFamily="2" charset="-78"/>
            </a:rPr>
            <a:t>ارسال پیش‌نویس برنامه عملیاتی به دانشگاه‌ها جهت اعلام نظر</a:t>
          </a:r>
        </a:p>
      </dgm:t>
    </dgm:pt>
    <dgm:pt modelId="{72BE9FD3-1523-49FD-A0CA-0696D0CB0D4F}" type="parTrans" cxnId="{6496FDF1-0389-4D09-81AF-A894550E19B2}">
      <dgm:prSet/>
      <dgm:spPr/>
      <dgm:t>
        <a:bodyPr/>
        <a:lstStyle/>
        <a:p>
          <a:pPr rtl="1"/>
          <a:endParaRPr lang="fa-IR" sz="1800">
            <a:cs typeface="B Yekan" panose="00000400000000000000" pitchFamily="2" charset="-78"/>
          </a:endParaRPr>
        </a:p>
      </dgm:t>
    </dgm:pt>
    <dgm:pt modelId="{75F37638-2C85-42CB-9676-A1D6DFAA5A23}" type="sibTrans" cxnId="{6496FDF1-0389-4D09-81AF-A894550E19B2}">
      <dgm:prSet/>
      <dgm:spPr/>
      <dgm:t>
        <a:bodyPr/>
        <a:lstStyle/>
        <a:p>
          <a:pPr rtl="1"/>
          <a:endParaRPr lang="fa-IR" sz="1800">
            <a:cs typeface="B Yekan" panose="00000400000000000000" pitchFamily="2" charset="-78"/>
          </a:endParaRPr>
        </a:p>
      </dgm:t>
    </dgm:pt>
    <dgm:pt modelId="{113BC1F9-3C7F-49A7-BF12-20EDD6658D82}">
      <dgm:prSet custT="1"/>
      <dgm:spPr/>
      <dgm:t>
        <a:bodyPr/>
        <a:lstStyle/>
        <a:p>
          <a:pPr rtl="1"/>
          <a:r>
            <a:rPr lang="fa-IR" sz="1800" dirty="0">
              <a:cs typeface="B Yekan" panose="00000400000000000000" pitchFamily="2" charset="-78"/>
            </a:rPr>
            <a:t>بررسی نظرات و پیشنهادات دانشگاه‌ها در معاونت‌ها و حوزه‌های تخصصی </a:t>
          </a:r>
        </a:p>
      </dgm:t>
    </dgm:pt>
    <dgm:pt modelId="{720700C6-84EC-48E1-A9AF-80FD181421F1}" type="parTrans" cxnId="{E656407A-71D5-4781-ACB1-5D761D5BC8FF}">
      <dgm:prSet/>
      <dgm:spPr/>
      <dgm:t>
        <a:bodyPr/>
        <a:lstStyle/>
        <a:p>
          <a:pPr rtl="1"/>
          <a:endParaRPr lang="fa-IR" sz="1800">
            <a:cs typeface="B Yekan" panose="00000400000000000000" pitchFamily="2" charset="-78"/>
          </a:endParaRPr>
        </a:p>
      </dgm:t>
    </dgm:pt>
    <dgm:pt modelId="{02A25DB6-67D1-4568-86ED-7BC74D8985A1}" type="sibTrans" cxnId="{E656407A-71D5-4781-ACB1-5D761D5BC8FF}">
      <dgm:prSet/>
      <dgm:spPr/>
      <dgm:t>
        <a:bodyPr/>
        <a:lstStyle/>
        <a:p>
          <a:pPr rtl="1"/>
          <a:endParaRPr lang="fa-IR" sz="1800">
            <a:cs typeface="B Yekan" panose="00000400000000000000" pitchFamily="2" charset="-78"/>
          </a:endParaRPr>
        </a:p>
      </dgm:t>
    </dgm:pt>
    <dgm:pt modelId="{4CACDB4D-6873-477A-84C8-C90C8F95A88C}">
      <dgm:prSet custT="1"/>
      <dgm:spPr/>
      <dgm:t>
        <a:bodyPr/>
        <a:lstStyle/>
        <a:p>
          <a:pPr rtl="1"/>
          <a:r>
            <a:rPr lang="fa-IR" sz="1800" dirty="0">
              <a:cs typeface="B Yekan" panose="00000400000000000000" pitchFamily="2" charset="-78"/>
            </a:rPr>
            <a:t>تدوین نسخه نهایی برنامه عملیاتی در معاونت‌ها/حوزه‌های تخصصی ستاد</a:t>
          </a:r>
        </a:p>
      </dgm:t>
    </dgm:pt>
    <dgm:pt modelId="{AA09246E-5703-4D72-B71F-095A6D605D37}" type="parTrans" cxnId="{E658A1E1-1580-4BC7-AB5E-5DF65CE48BB3}">
      <dgm:prSet/>
      <dgm:spPr/>
      <dgm:t>
        <a:bodyPr/>
        <a:lstStyle/>
        <a:p>
          <a:pPr rtl="1"/>
          <a:endParaRPr lang="fa-IR" sz="1800">
            <a:cs typeface="B Yekan" panose="00000400000000000000" pitchFamily="2" charset="-78"/>
          </a:endParaRPr>
        </a:p>
      </dgm:t>
    </dgm:pt>
    <dgm:pt modelId="{6BA6DA8D-1CEA-4EB8-B2A3-1C18CA973FE9}" type="sibTrans" cxnId="{E658A1E1-1580-4BC7-AB5E-5DF65CE48BB3}">
      <dgm:prSet/>
      <dgm:spPr/>
      <dgm:t>
        <a:bodyPr/>
        <a:lstStyle/>
        <a:p>
          <a:pPr rtl="1"/>
          <a:endParaRPr lang="fa-IR" sz="1800">
            <a:cs typeface="B Yekan" panose="00000400000000000000" pitchFamily="2" charset="-78"/>
          </a:endParaRPr>
        </a:p>
      </dgm:t>
    </dgm:pt>
    <dgm:pt modelId="{34DFFDF5-8F37-4A67-9942-506D8D801D65}">
      <dgm:prSet custT="1"/>
      <dgm:spPr/>
      <dgm:t>
        <a:bodyPr/>
        <a:lstStyle/>
        <a:p>
          <a:pPr rtl="1"/>
          <a:r>
            <a:rPr lang="fa-IR" sz="1800" dirty="0">
              <a:cs typeface="B Yekan" panose="00000400000000000000" pitchFamily="2" charset="-78"/>
            </a:rPr>
            <a:t>تجمیع و یکپارچه‌سازی برنامه عملیاتی در دفتر برنامه‌ریزی و نظارت راهبردی</a:t>
          </a:r>
        </a:p>
      </dgm:t>
    </dgm:pt>
    <dgm:pt modelId="{BB28282D-7176-4F02-8342-A1D20A89561E}" type="parTrans" cxnId="{BA2731BD-56BC-4934-B5C1-9810CE52B4E0}">
      <dgm:prSet/>
      <dgm:spPr/>
      <dgm:t>
        <a:bodyPr/>
        <a:lstStyle/>
        <a:p>
          <a:pPr rtl="1"/>
          <a:endParaRPr lang="fa-IR" sz="1800">
            <a:cs typeface="B Yekan" panose="00000400000000000000" pitchFamily="2" charset="-78"/>
          </a:endParaRPr>
        </a:p>
      </dgm:t>
    </dgm:pt>
    <dgm:pt modelId="{76A214AB-BC87-454A-8A8C-2476D04A6407}" type="sibTrans" cxnId="{BA2731BD-56BC-4934-B5C1-9810CE52B4E0}">
      <dgm:prSet/>
      <dgm:spPr/>
      <dgm:t>
        <a:bodyPr/>
        <a:lstStyle/>
        <a:p>
          <a:pPr rtl="1"/>
          <a:endParaRPr lang="fa-IR" sz="1800">
            <a:cs typeface="B Yekan" panose="00000400000000000000" pitchFamily="2" charset="-78"/>
          </a:endParaRPr>
        </a:p>
      </dgm:t>
    </dgm:pt>
    <dgm:pt modelId="{C528A03F-9DB5-4670-81A3-38B58B3905C2}">
      <dgm:prSet custT="1"/>
      <dgm:spPr/>
      <dgm:t>
        <a:bodyPr/>
        <a:lstStyle/>
        <a:p>
          <a:pPr rtl="1"/>
          <a:r>
            <a:rPr lang="fa-IR" sz="1800" dirty="0">
              <a:cs typeface="B Yekan" panose="00000400000000000000" pitchFamily="2" charset="-78"/>
            </a:rPr>
            <a:t>طرح و تصویب برنامه عملیاتی در هیات امنای کلیه دانشگاه‌ها/دانشکده‌ها</a:t>
          </a:r>
        </a:p>
      </dgm:t>
    </dgm:pt>
    <dgm:pt modelId="{A53ADA7D-4A4A-4A2C-A969-4D30BC13F3D0}" type="parTrans" cxnId="{6B1B431E-2CFE-4E23-98A6-461C73EA29D8}">
      <dgm:prSet/>
      <dgm:spPr/>
      <dgm:t>
        <a:bodyPr/>
        <a:lstStyle/>
        <a:p>
          <a:pPr rtl="1"/>
          <a:endParaRPr lang="fa-IR" sz="1800">
            <a:cs typeface="B Yekan" panose="00000400000000000000" pitchFamily="2" charset="-78"/>
          </a:endParaRPr>
        </a:p>
      </dgm:t>
    </dgm:pt>
    <dgm:pt modelId="{75ED91D7-B18B-457F-BF6D-EB384F9405D4}" type="sibTrans" cxnId="{6B1B431E-2CFE-4E23-98A6-461C73EA29D8}">
      <dgm:prSet/>
      <dgm:spPr/>
      <dgm:t>
        <a:bodyPr/>
        <a:lstStyle/>
        <a:p>
          <a:pPr rtl="1"/>
          <a:endParaRPr lang="fa-IR" sz="1800">
            <a:cs typeface="B Yekan" panose="00000400000000000000" pitchFamily="2" charset="-78"/>
          </a:endParaRPr>
        </a:p>
      </dgm:t>
    </dgm:pt>
    <dgm:pt modelId="{F4C7893E-D407-48A0-A10F-3798C6B5CD8D}" type="pres">
      <dgm:prSet presAssocID="{1F289979-45D9-4659-9E10-4D09C31F1790}" presName="linear" presStyleCnt="0">
        <dgm:presLayoutVars>
          <dgm:dir val="rev"/>
          <dgm:animLvl val="lvl"/>
          <dgm:resizeHandles val="exact"/>
        </dgm:presLayoutVars>
      </dgm:prSet>
      <dgm:spPr/>
    </dgm:pt>
    <dgm:pt modelId="{4B584F0D-022E-4929-9F72-3807DB7617A0}" type="pres">
      <dgm:prSet presAssocID="{B72BC0B0-858F-47E7-A6D2-553B07B7BFA0}" presName="parentLin" presStyleCnt="0"/>
      <dgm:spPr/>
    </dgm:pt>
    <dgm:pt modelId="{7FAA0F38-FEF3-44FC-A704-5EAC1F24F22C}" type="pres">
      <dgm:prSet presAssocID="{B72BC0B0-858F-47E7-A6D2-553B07B7BFA0}" presName="parentLeftMargin" presStyleLbl="node1" presStyleIdx="0" presStyleCnt="6"/>
      <dgm:spPr/>
    </dgm:pt>
    <dgm:pt modelId="{E1DDC11A-34C3-446D-A20A-4A104CE4CFB3}" type="pres">
      <dgm:prSet presAssocID="{B72BC0B0-858F-47E7-A6D2-553B07B7BFA0}" presName="parentText" presStyleLbl="node1" presStyleIdx="0" presStyleCnt="6" custScaleX="114286">
        <dgm:presLayoutVars>
          <dgm:chMax val="0"/>
          <dgm:bulletEnabled val="1"/>
        </dgm:presLayoutVars>
      </dgm:prSet>
      <dgm:spPr/>
    </dgm:pt>
    <dgm:pt modelId="{206B1B43-1AF2-4542-A706-43C6CD866728}" type="pres">
      <dgm:prSet presAssocID="{B72BC0B0-858F-47E7-A6D2-553B07B7BFA0}" presName="negativeSpace" presStyleCnt="0"/>
      <dgm:spPr/>
    </dgm:pt>
    <dgm:pt modelId="{855FF7D2-9AA3-4505-9ECC-41BFC7116067}" type="pres">
      <dgm:prSet presAssocID="{B72BC0B0-858F-47E7-A6D2-553B07B7BFA0}" presName="childText" presStyleLbl="conFgAcc1" presStyleIdx="0" presStyleCnt="6">
        <dgm:presLayoutVars>
          <dgm:bulletEnabled val="1"/>
        </dgm:presLayoutVars>
      </dgm:prSet>
      <dgm:spPr/>
    </dgm:pt>
    <dgm:pt modelId="{BE943E5E-70DC-4293-BBAE-724F4794B3E4}" type="pres">
      <dgm:prSet presAssocID="{77897FB9-55F5-45EF-A083-B99A850DDC67}" presName="spaceBetweenRectangles" presStyleCnt="0"/>
      <dgm:spPr/>
    </dgm:pt>
    <dgm:pt modelId="{15F6649A-D5CF-460A-8785-3111CCA8A4EB}" type="pres">
      <dgm:prSet presAssocID="{C9A4AFA6-1282-4BD9-8335-C8DE4C0D018F}" presName="parentLin" presStyleCnt="0"/>
      <dgm:spPr/>
    </dgm:pt>
    <dgm:pt modelId="{A04CB722-A254-48C9-AAF0-EF01E676CF5F}" type="pres">
      <dgm:prSet presAssocID="{C9A4AFA6-1282-4BD9-8335-C8DE4C0D018F}" presName="parentLeftMargin" presStyleLbl="node1" presStyleIdx="0" presStyleCnt="6"/>
      <dgm:spPr/>
    </dgm:pt>
    <dgm:pt modelId="{B4A98B48-11F1-416C-9BDE-C1A1B3AAF22D}" type="pres">
      <dgm:prSet presAssocID="{C9A4AFA6-1282-4BD9-8335-C8DE4C0D018F}" presName="parentText" presStyleLbl="node1" presStyleIdx="1" presStyleCnt="6" custScaleX="114286">
        <dgm:presLayoutVars>
          <dgm:chMax val="0"/>
          <dgm:bulletEnabled val="1"/>
        </dgm:presLayoutVars>
      </dgm:prSet>
      <dgm:spPr/>
    </dgm:pt>
    <dgm:pt modelId="{18CC96BC-F1BC-4BA7-917D-5DC3C3E43E4C}" type="pres">
      <dgm:prSet presAssocID="{C9A4AFA6-1282-4BD9-8335-C8DE4C0D018F}" presName="negativeSpace" presStyleCnt="0"/>
      <dgm:spPr/>
    </dgm:pt>
    <dgm:pt modelId="{14E56E58-E2B3-4913-980F-A71E00141528}" type="pres">
      <dgm:prSet presAssocID="{C9A4AFA6-1282-4BD9-8335-C8DE4C0D018F}" presName="childText" presStyleLbl="conFgAcc1" presStyleIdx="1" presStyleCnt="6">
        <dgm:presLayoutVars>
          <dgm:bulletEnabled val="1"/>
        </dgm:presLayoutVars>
      </dgm:prSet>
      <dgm:spPr/>
    </dgm:pt>
    <dgm:pt modelId="{3C45C6FA-45F9-4C9B-BD3F-9641B78E5CCB}" type="pres">
      <dgm:prSet presAssocID="{75F37638-2C85-42CB-9676-A1D6DFAA5A23}" presName="spaceBetweenRectangles" presStyleCnt="0"/>
      <dgm:spPr/>
    </dgm:pt>
    <dgm:pt modelId="{0006FDBA-7249-44EF-BBF4-BA5213ECE67D}" type="pres">
      <dgm:prSet presAssocID="{113BC1F9-3C7F-49A7-BF12-20EDD6658D82}" presName="parentLin" presStyleCnt="0"/>
      <dgm:spPr/>
    </dgm:pt>
    <dgm:pt modelId="{485FD468-14F1-49C6-B44E-53EC1135CF76}" type="pres">
      <dgm:prSet presAssocID="{113BC1F9-3C7F-49A7-BF12-20EDD6658D82}" presName="parentLeftMargin" presStyleLbl="node1" presStyleIdx="1" presStyleCnt="6"/>
      <dgm:spPr/>
    </dgm:pt>
    <dgm:pt modelId="{2195CA9D-9691-4172-85D3-B2BA0C7CF8C6}" type="pres">
      <dgm:prSet presAssocID="{113BC1F9-3C7F-49A7-BF12-20EDD6658D82}" presName="parentText" presStyleLbl="node1" presStyleIdx="2" presStyleCnt="6" custScaleX="114286">
        <dgm:presLayoutVars>
          <dgm:chMax val="0"/>
          <dgm:bulletEnabled val="1"/>
        </dgm:presLayoutVars>
      </dgm:prSet>
      <dgm:spPr/>
    </dgm:pt>
    <dgm:pt modelId="{15B15BA1-EE22-4203-B6DA-CC3996D82C39}" type="pres">
      <dgm:prSet presAssocID="{113BC1F9-3C7F-49A7-BF12-20EDD6658D82}" presName="negativeSpace" presStyleCnt="0"/>
      <dgm:spPr/>
    </dgm:pt>
    <dgm:pt modelId="{C91D95B2-6785-45CB-A9E2-B8B99FB1109D}" type="pres">
      <dgm:prSet presAssocID="{113BC1F9-3C7F-49A7-BF12-20EDD6658D82}" presName="childText" presStyleLbl="conFgAcc1" presStyleIdx="2" presStyleCnt="6">
        <dgm:presLayoutVars>
          <dgm:bulletEnabled val="1"/>
        </dgm:presLayoutVars>
      </dgm:prSet>
      <dgm:spPr/>
    </dgm:pt>
    <dgm:pt modelId="{2BD14178-A41C-4180-B4F9-92ABA38DC0C4}" type="pres">
      <dgm:prSet presAssocID="{02A25DB6-67D1-4568-86ED-7BC74D8985A1}" presName="spaceBetweenRectangles" presStyleCnt="0"/>
      <dgm:spPr/>
    </dgm:pt>
    <dgm:pt modelId="{F03B1CE9-8B70-401F-A0F6-B45BA1C41188}" type="pres">
      <dgm:prSet presAssocID="{4CACDB4D-6873-477A-84C8-C90C8F95A88C}" presName="parentLin" presStyleCnt="0"/>
      <dgm:spPr/>
    </dgm:pt>
    <dgm:pt modelId="{B39EAA43-3452-44EF-80BD-812AFBCC0025}" type="pres">
      <dgm:prSet presAssocID="{4CACDB4D-6873-477A-84C8-C90C8F95A88C}" presName="parentLeftMargin" presStyleLbl="node1" presStyleIdx="2" presStyleCnt="6"/>
      <dgm:spPr/>
    </dgm:pt>
    <dgm:pt modelId="{91BBF4A6-06BA-4D2F-B228-960D95E02F8B}" type="pres">
      <dgm:prSet presAssocID="{4CACDB4D-6873-477A-84C8-C90C8F95A88C}" presName="parentText" presStyleLbl="node1" presStyleIdx="3" presStyleCnt="6" custScaleX="114286">
        <dgm:presLayoutVars>
          <dgm:chMax val="0"/>
          <dgm:bulletEnabled val="1"/>
        </dgm:presLayoutVars>
      </dgm:prSet>
      <dgm:spPr/>
    </dgm:pt>
    <dgm:pt modelId="{962FB665-0D4E-46DA-9E00-A4B2464272A2}" type="pres">
      <dgm:prSet presAssocID="{4CACDB4D-6873-477A-84C8-C90C8F95A88C}" presName="negativeSpace" presStyleCnt="0"/>
      <dgm:spPr/>
    </dgm:pt>
    <dgm:pt modelId="{F0137783-C6E1-4A64-91D3-935A320B1C0D}" type="pres">
      <dgm:prSet presAssocID="{4CACDB4D-6873-477A-84C8-C90C8F95A88C}" presName="childText" presStyleLbl="conFgAcc1" presStyleIdx="3" presStyleCnt="6">
        <dgm:presLayoutVars>
          <dgm:bulletEnabled val="1"/>
        </dgm:presLayoutVars>
      </dgm:prSet>
      <dgm:spPr/>
    </dgm:pt>
    <dgm:pt modelId="{DE963800-BEE4-4561-BE49-4AE79EE7888B}" type="pres">
      <dgm:prSet presAssocID="{6BA6DA8D-1CEA-4EB8-B2A3-1C18CA973FE9}" presName="spaceBetweenRectangles" presStyleCnt="0"/>
      <dgm:spPr/>
    </dgm:pt>
    <dgm:pt modelId="{731D5FB0-80BA-4873-BE43-B8DF393CD102}" type="pres">
      <dgm:prSet presAssocID="{34DFFDF5-8F37-4A67-9942-506D8D801D65}" presName="parentLin" presStyleCnt="0"/>
      <dgm:spPr/>
    </dgm:pt>
    <dgm:pt modelId="{B1B28302-9459-47A9-AA89-AB83B2F1C19B}" type="pres">
      <dgm:prSet presAssocID="{34DFFDF5-8F37-4A67-9942-506D8D801D65}" presName="parentLeftMargin" presStyleLbl="node1" presStyleIdx="3" presStyleCnt="6"/>
      <dgm:spPr/>
    </dgm:pt>
    <dgm:pt modelId="{4C41F366-E325-48DF-B3B2-31A070FDBF76}" type="pres">
      <dgm:prSet presAssocID="{34DFFDF5-8F37-4A67-9942-506D8D801D65}" presName="parentText" presStyleLbl="node1" presStyleIdx="4" presStyleCnt="6" custScaleX="114286">
        <dgm:presLayoutVars>
          <dgm:chMax val="0"/>
          <dgm:bulletEnabled val="1"/>
        </dgm:presLayoutVars>
      </dgm:prSet>
      <dgm:spPr/>
    </dgm:pt>
    <dgm:pt modelId="{BEAEA456-8DE9-4239-96F3-03BBCA669BA3}" type="pres">
      <dgm:prSet presAssocID="{34DFFDF5-8F37-4A67-9942-506D8D801D65}" presName="negativeSpace" presStyleCnt="0"/>
      <dgm:spPr/>
    </dgm:pt>
    <dgm:pt modelId="{794FD258-A09A-422C-97E0-33EBBAC4D425}" type="pres">
      <dgm:prSet presAssocID="{34DFFDF5-8F37-4A67-9942-506D8D801D65}" presName="childText" presStyleLbl="conFgAcc1" presStyleIdx="4" presStyleCnt="6">
        <dgm:presLayoutVars>
          <dgm:bulletEnabled val="1"/>
        </dgm:presLayoutVars>
      </dgm:prSet>
      <dgm:spPr/>
    </dgm:pt>
    <dgm:pt modelId="{73357DF2-36D3-4C95-ABAD-353DF9898547}" type="pres">
      <dgm:prSet presAssocID="{76A214AB-BC87-454A-8A8C-2476D04A6407}" presName="spaceBetweenRectangles" presStyleCnt="0"/>
      <dgm:spPr/>
    </dgm:pt>
    <dgm:pt modelId="{583E847D-FC1F-43F8-B7F1-FEF98EB9A4AC}" type="pres">
      <dgm:prSet presAssocID="{C528A03F-9DB5-4670-81A3-38B58B3905C2}" presName="parentLin" presStyleCnt="0"/>
      <dgm:spPr/>
    </dgm:pt>
    <dgm:pt modelId="{E7ACEC39-EC2B-44BB-A8FE-06E345A02EF6}" type="pres">
      <dgm:prSet presAssocID="{C528A03F-9DB5-4670-81A3-38B58B3905C2}" presName="parentLeftMargin" presStyleLbl="node1" presStyleIdx="4" presStyleCnt="6"/>
      <dgm:spPr/>
    </dgm:pt>
    <dgm:pt modelId="{DE54E1EB-592C-4E6C-AC78-300B99354597}" type="pres">
      <dgm:prSet presAssocID="{C528A03F-9DB5-4670-81A3-38B58B3905C2}" presName="parentText" presStyleLbl="node1" presStyleIdx="5" presStyleCnt="6" custScaleX="114286">
        <dgm:presLayoutVars>
          <dgm:chMax val="0"/>
          <dgm:bulletEnabled val="1"/>
        </dgm:presLayoutVars>
      </dgm:prSet>
      <dgm:spPr/>
    </dgm:pt>
    <dgm:pt modelId="{1A3F0A0F-BC19-4420-ACBF-96D097E0BA81}" type="pres">
      <dgm:prSet presAssocID="{C528A03F-9DB5-4670-81A3-38B58B3905C2}" presName="negativeSpace" presStyleCnt="0"/>
      <dgm:spPr/>
    </dgm:pt>
    <dgm:pt modelId="{9D3521FD-9527-42CA-9EE3-8890E999241E}" type="pres">
      <dgm:prSet presAssocID="{C528A03F-9DB5-4670-81A3-38B58B3905C2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9EBBA606-673B-4125-BEED-EFAE25FC5DFC}" type="presOf" srcId="{1F289979-45D9-4659-9E10-4D09C31F1790}" destId="{F4C7893E-D407-48A0-A10F-3798C6B5CD8D}" srcOrd="0" destOrd="0" presId="urn:microsoft.com/office/officeart/2005/8/layout/list1"/>
    <dgm:cxn modelId="{B43E380A-DDD9-4007-BA45-78EE1C83C3C7}" type="presOf" srcId="{C528A03F-9DB5-4670-81A3-38B58B3905C2}" destId="{DE54E1EB-592C-4E6C-AC78-300B99354597}" srcOrd="1" destOrd="0" presId="urn:microsoft.com/office/officeart/2005/8/layout/list1"/>
    <dgm:cxn modelId="{6B1B431E-2CFE-4E23-98A6-461C73EA29D8}" srcId="{1F289979-45D9-4659-9E10-4D09C31F1790}" destId="{C528A03F-9DB5-4670-81A3-38B58B3905C2}" srcOrd="5" destOrd="0" parTransId="{A53ADA7D-4A4A-4A2C-A969-4D30BC13F3D0}" sibTransId="{75ED91D7-B18B-457F-BF6D-EB384F9405D4}"/>
    <dgm:cxn modelId="{2C4B0A2A-9A4C-4ACA-9EA0-71959D18EE2A}" type="presOf" srcId="{34DFFDF5-8F37-4A67-9942-506D8D801D65}" destId="{B1B28302-9459-47A9-AA89-AB83B2F1C19B}" srcOrd="0" destOrd="0" presId="urn:microsoft.com/office/officeart/2005/8/layout/list1"/>
    <dgm:cxn modelId="{670C355D-A201-4010-B7E2-000C5A82C304}" type="presOf" srcId="{113BC1F9-3C7F-49A7-BF12-20EDD6658D82}" destId="{2195CA9D-9691-4172-85D3-B2BA0C7CF8C6}" srcOrd="1" destOrd="0" presId="urn:microsoft.com/office/officeart/2005/8/layout/list1"/>
    <dgm:cxn modelId="{89DF4871-C31A-4A5A-AD02-CCA3BB08558E}" type="presOf" srcId="{C9A4AFA6-1282-4BD9-8335-C8DE4C0D018F}" destId="{A04CB722-A254-48C9-AAF0-EF01E676CF5F}" srcOrd="0" destOrd="0" presId="urn:microsoft.com/office/officeart/2005/8/layout/list1"/>
    <dgm:cxn modelId="{6FD57272-E8BE-46B0-B78D-640EF42ECE77}" type="presOf" srcId="{113BC1F9-3C7F-49A7-BF12-20EDD6658D82}" destId="{485FD468-14F1-49C6-B44E-53EC1135CF76}" srcOrd="0" destOrd="0" presId="urn:microsoft.com/office/officeart/2005/8/layout/list1"/>
    <dgm:cxn modelId="{C5DB8C53-73DB-42E1-92B8-355EB83B2199}" srcId="{1F289979-45D9-4659-9E10-4D09C31F1790}" destId="{B72BC0B0-858F-47E7-A6D2-553B07B7BFA0}" srcOrd="0" destOrd="0" parTransId="{CE6F9F81-2861-44C8-BA94-C7E74FCDFB53}" sibTransId="{77897FB9-55F5-45EF-A083-B99A850DDC67}"/>
    <dgm:cxn modelId="{B126A978-A126-4C22-888B-F23DD1B309D9}" type="presOf" srcId="{34DFFDF5-8F37-4A67-9942-506D8D801D65}" destId="{4C41F366-E325-48DF-B3B2-31A070FDBF76}" srcOrd="1" destOrd="0" presId="urn:microsoft.com/office/officeart/2005/8/layout/list1"/>
    <dgm:cxn modelId="{E656407A-71D5-4781-ACB1-5D761D5BC8FF}" srcId="{1F289979-45D9-4659-9E10-4D09C31F1790}" destId="{113BC1F9-3C7F-49A7-BF12-20EDD6658D82}" srcOrd="2" destOrd="0" parTransId="{720700C6-84EC-48E1-A9AF-80FD181421F1}" sibTransId="{02A25DB6-67D1-4568-86ED-7BC74D8985A1}"/>
    <dgm:cxn modelId="{4566308B-CD1A-4BC8-A24F-68EE463884BF}" type="presOf" srcId="{4CACDB4D-6873-477A-84C8-C90C8F95A88C}" destId="{91BBF4A6-06BA-4D2F-B228-960D95E02F8B}" srcOrd="1" destOrd="0" presId="urn:microsoft.com/office/officeart/2005/8/layout/list1"/>
    <dgm:cxn modelId="{ABC22F97-CA8A-44A8-804C-B1C401FD734B}" type="presOf" srcId="{B72BC0B0-858F-47E7-A6D2-553B07B7BFA0}" destId="{E1DDC11A-34C3-446D-A20A-4A104CE4CFB3}" srcOrd="1" destOrd="0" presId="urn:microsoft.com/office/officeart/2005/8/layout/list1"/>
    <dgm:cxn modelId="{43A6A0A7-4651-4AF8-99F6-FCD30891CF04}" type="presOf" srcId="{C9A4AFA6-1282-4BD9-8335-C8DE4C0D018F}" destId="{B4A98B48-11F1-416C-9BDE-C1A1B3AAF22D}" srcOrd="1" destOrd="0" presId="urn:microsoft.com/office/officeart/2005/8/layout/list1"/>
    <dgm:cxn modelId="{BA2731BD-56BC-4934-B5C1-9810CE52B4E0}" srcId="{1F289979-45D9-4659-9E10-4D09C31F1790}" destId="{34DFFDF5-8F37-4A67-9942-506D8D801D65}" srcOrd="4" destOrd="0" parTransId="{BB28282D-7176-4F02-8342-A1D20A89561E}" sibTransId="{76A214AB-BC87-454A-8A8C-2476D04A6407}"/>
    <dgm:cxn modelId="{631E4EC2-DD89-4A29-A5D4-11BAFF33C660}" type="presOf" srcId="{C528A03F-9DB5-4670-81A3-38B58B3905C2}" destId="{E7ACEC39-EC2B-44BB-A8FE-06E345A02EF6}" srcOrd="0" destOrd="0" presId="urn:microsoft.com/office/officeart/2005/8/layout/list1"/>
    <dgm:cxn modelId="{E658A1E1-1580-4BC7-AB5E-5DF65CE48BB3}" srcId="{1F289979-45D9-4659-9E10-4D09C31F1790}" destId="{4CACDB4D-6873-477A-84C8-C90C8F95A88C}" srcOrd="3" destOrd="0" parTransId="{AA09246E-5703-4D72-B71F-095A6D605D37}" sibTransId="{6BA6DA8D-1CEA-4EB8-B2A3-1C18CA973FE9}"/>
    <dgm:cxn modelId="{D13E7DE6-1A7E-439A-9E2D-88D9BD04D505}" type="presOf" srcId="{4CACDB4D-6873-477A-84C8-C90C8F95A88C}" destId="{B39EAA43-3452-44EF-80BD-812AFBCC0025}" srcOrd="0" destOrd="0" presId="urn:microsoft.com/office/officeart/2005/8/layout/list1"/>
    <dgm:cxn modelId="{6496FDF1-0389-4D09-81AF-A894550E19B2}" srcId="{1F289979-45D9-4659-9E10-4D09C31F1790}" destId="{C9A4AFA6-1282-4BD9-8335-C8DE4C0D018F}" srcOrd="1" destOrd="0" parTransId="{72BE9FD3-1523-49FD-A0CA-0696D0CB0D4F}" sibTransId="{75F37638-2C85-42CB-9676-A1D6DFAA5A23}"/>
    <dgm:cxn modelId="{5A512EFB-5FDC-43AF-82E0-D5D9EA873998}" type="presOf" srcId="{B72BC0B0-858F-47E7-A6D2-553B07B7BFA0}" destId="{7FAA0F38-FEF3-44FC-A704-5EAC1F24F22C}" srcOrd="0" destOrd="0" presId="urn:microsoft.com/office/officeart/2005/8/layout/list1"/>
    <dgm:cxn modelId="{E2E1B18B-5ADB-4F75-A1D5-2CC1EC095172}" type="presParOf" srcId="{F4C7893E-D407-48A0-A10F-3798C6B5CD8D}" destId="{4B584F0D-022E-4929-9F72-3807DB7617A0}" srcOrd="0" destOrd="0" presId="urn:microsoft.com/office/officeart/2005/8/layout/list1"/>
    <dgm:cxn modelId="{3324EE6D-D17E-4DC6-B4EB-E9FBABDD37C0}" type="presParOf" srcId="{4B584F0D-022E-4929-9F72-3807DB7617A0}" destId="{7FAA0F38-FEF3-44FC-A704-5EAC1F24F22C}" srcOrd="0" destOrd="0" presId="urn:microsoft.com/office/officeart/2005/8/layout/list1"/>
    <dgm:cxn modelId="{3DA5FB1A-F097-4E74-9BEC-AD7E16CD7018}" type="presParOf" srcId="{4B584F0D-022E-4929-9F72-3807DB7617A0}" destId="{E1DDC11A-34C3-446D-A20A-4A104CE4CFB3}" srcOrd="1" destOrd="0" presId="urn:microsoft.com/office/officeart/2005/8/layout/list1"/>
    <dgm:cxn modelId="{AD5DC5BC-C74C-4F92-AE5E-272C2319CFE0}" type="presParOf" srcId="{F4C7893E-D407-48A0-A10F-3798C6B5CD8D}" destId="{206B1B43-1AF2-4542-A706-43C6CD866728}" srcOrd="1" destOrd="0" presId="urn:microsoft.com/office/officeart/2005/8/layout/list1"/>
    <dgm:cxn modelId="{3F8931BF-C48C-46D9-BA65-85787D393B95}" type="presParOf" srcId="{F4C7893E-D407-48A0-A10F-3798C6B5CD8D}" destId="{855FF7D2-9AA3-4505-9ECC-41BFC7116067}" srcOrd="2" destOrd="0" presId="urn:microsoft.com/office/officeart/2005/8/layout/list1"/>
    <dgm:cxn modelId="{F5B50A9B-CA27-4F14-826F-A83E3EA1E617}" type="presParOf" srcId="{F4C7893E-D407-48A0-A10F-3798C6B5CD8D}" destId="{BE943E5E-70DC-4293-BBAE-724F4794B3E4}" srcOrd="3" destOrd="0" presId="urn:microsoft.com/office/officeart/2005/8/layout/list1"/>
    <dgm:cxn modelId="{9A0032DB-3E39-4BE2-BA75-495F1574740D}" type="presParOf" srcId="{F4C7893E-D407-48A0-A10F-3798C6B5CD8D}" destId="{15F6649A-D5CF-460A-8785-3111CCA8A4EB}" srcOrd="4" destOrd="0" presId="urn:microsoft.com/office/officeart/2005/8/layout/list1"/>
    <dgm:cxn modelId="{3B7B7035-4997-4E4A-BD34-A39A8BBBFC15}" type="presParOf" srcId="{15F6649A-D5CF-460A-8785-3111CCA8A4EB}" destId="{A04CB722-A254-48C9-AAF0-EF01E676CF5F}" srcOrd="0" destOrd="0" presId="urn:microsoft.com/office/officeart/2005/8/layout/list1"/>
    <dgm:cxn modelId="{11FF83A1-51B5-4AD8-B721-999A885E5782}" type="presParOf" srcId="{15F6649A-D5CF-460A-8785-3111CCA8A4EB}" destId="{B4A98B48-11F1-416C-9BDE-C1A1B3AAF22D}" srcOrd="1" destOrd="0" presId="urn:microsoft.com/office/officeart/2005/8/layout/list1"/>
    <dgm:cxn modelId="{9094722C-B912-4D50-A67E-2CC8226A39DF}" type="presParOf" srcId="{F4C7893E-D407-48A0-A10F-3798C6B5CD8D}" destId="{18CC96BC-F1BC-4BA7-917D-5DC3C3E43E4C}" srcOrd="5" destOrd="0" presId="urn:microsoft.com/office/officeart/2005/8/layout/list1"/>
    <dgm:cxn modelId="{7090FD4D-0B27-4AAD-A54C-D6E688011B06}" type="presParOf" srcId="{F4C7893E-D407-48A0-A10F-3798C6B5CD8D}" destId="{14E56E58-E2B3-4913-980F-A71E00141528}" srcOrd="6" destOrd="0" presId="urn:microsoft.com/office/officeart/2005/8/layout/list1"/>
    <dgm:cxn modelId="{A8064F61-3833-4762-B431-E8EE5CE3A30B}" type="presParOf" srcId="{F4C7893E-D407-48A0-A10F-3798C6B5CD8D}" destId="{3C45C6FA-45F9-4C9B-BD3F-9641B78E5CCB}" srcOrd="7" destOrd="0" presId="urn:microsoft.com/office/officeart/2005/8/layout/list1"/>
    <dgm:cxn modelId="{9F738FF5-A739-4EC8-A4FA-16CE32E315E9}" type="presParOf" srcId="{F4C7893E-D407-48A0-A10F-3798C6B5CD8D}" destId="{0006FDBA-7249-44EF-BBF4-BA5213ECE67D}" srcOrd="8" destOrd="0" presId="urn:microsoft.com/office/officeart/2005/8/layout/list1"/>
    <dgm:cxn modelId="{10874A44-6DBE-498B-9081-E3CD617E3704}" type="presParOf" srcId="{0006FDBA-7249-44EF-BBF4-BA5213ECE67D}" destId="{485FD468-14F1-49C6-B44E-53EC1135CF76}" srcOrd="0" destOrd="0" presId="urn:microsoft.com/office/officeart/2005/8/layout/list1"/>
    <dgm:cxn modelId="{031057FA-0BC6-4FB8-8CA3-19229A0AA57A}" type="presParOf" srcId="{0006FDBA-7249-44EF-BBF4-BA5213ECE67D}" destId="{2195CA9D-9691-4172-85D3-B2BA0C7CF8C6}" srcOrd="1" destOrd="0" presId="urn:microsoft.com/office/officeart/2005/8/layout/list1"/>
    <dgm:cxn modelId="{2401DF87-3CD6-4ED3-9E27-503458F6A3C3}" type="presParOf" srcId="{F4C7893E-D407-48A0-A10F-3798C6B5CD8D}" destId="{15B15BA1-EE22-4203-B6DA-CC3996D82C39}" srcOrd="9" destOrd="0" presId="urn:microsoft.com/office/officeart/2005/8/layout/list1"/>
    <dgm:cxn modelId="{3D0A47E1-B923-4B82-AA32-5783C0F09ADA}" type="presParOf" srcId="{F4C7893E-D407-48A0-A10F-3798C6B5CD8D}" destId="{C91D95B2-6785-45CB-A9E2-B8B99FB1109D}" srcOrd="10" destOrd="0" presId="urn:microsoft.com/office/officeart/2005/8/layout/list1"/>
    <dgm:cxn modelId="{9D15F719-3690-437E-8511-0A69B6870427}" type="presParOf" srcId="{F4C7893E-D407-48A0-A10F-3798C6B5CD8D}" destId="{2BD14178-A41C-4180-B4F9-92ABA38DC0C4}" srcOrd="11" destOrd="0" presId="urn:microsoft.com/office/officeart/2005/8/layout/list1"/>
    <dgm:cxn modelId="{416633E3-0807-4BC1-B3E9-66C7B2D1F23E}" type="presParOf" srcId="{F4C7893E-D407-48A0-A10F-3798C6B5CD8D}" destId="{F03B1CE9-8B70-401F-A0F6-B45BA1C41188}" srcOrd="12" destOrd="0" presId="urn:microsoft.com/office/officeart/2005/8/layout/list1"/>
    <dgm:cxn modelId="{71BCE07C-F29A-4939-A527-EEDBAD463AC7}" type="presParOf" srcId="{F03B1CE9-8B70-401F-A0F6-B45BA1C41188}" destId="{B39EAA43-3452-44EF-80BD-812AFBCC0025}" srcOrd="0" destOrd="0" presId="urn:microsoft.com/office/officeart/2005/8/layout/list1"/>
    <dgm:cxn modelId="{F0A4BC92-B135-41D4-A2C5-7B3D87825C11}" type="presParOf" srcId="{F03B1CE9-8B70-401F-A0F6-B45BA1C41188}" destId="{91BBF4A6-06BA-4D2F-B228-960D95E02F8B}" srcOrd="1" destOrd="0" presId="urn:microsoft.com/office/officeart/2005/8/layout/list1"/>
    <dgm:cxn modelId="{8BE2E55F-C84F-4EE9-9070-C5A760795CA3}" type="presParOf" srcId="{F4C7893E-D407-48A0-A10F-3798C6B5CD8D}" destId="{962FB665-0D4E-46DA-9E00-A4B2464272A2}" srcOrd="13" destOrd="0" presId="urn:microsoft.com/office/officeart/2005/8/layout/list1"/>
    <dgm:cxn modelId="{B5459DEE-8E77-465F-B286-EB2196516CD9}" type="presParOf" srcId="{F4C7893E-D407-48A0-A10F-3798C6B5CD8D}" destId="{F0137783-C6E1-4A64-91D3-935A320B1C0D}" srcOrd="14" destOrd="0" presId="urn:microsoft.com/office/officeart/2005/8/layout/list1"/>
    <dgm:cxn modelId="{57D581BC-2DFC-4D5A-BD45-418EEFDA64BE}" type="presParOf" srcId="{F4C7893E-D407-48A0-A10F-3798C6B5CD8D}" destId="{DE963800-BEE4-4561-BE49-4AE79EE7888B}" srcOrd="15" destOrd="0" presId="urn:microsoft.com/office/officeart/2005/8/layout/list1"/>
    <dgm:cxn modelId="{3C0FBBCC-B08F-4018-959C-A739D3B303FE}" type="presParOf" srcId="{F4C7893E-D407-48A0-A10F-3798C6B5CD8D}" destId="{731D5FB0-80BA-4873-BE43-B8DF393CD102}" srcOrd="16" destOrd="0" presId="urn:microsoft.com/office/officeart/2005/8/layout/list1"/>
    <dgm:cxn modelId="{19BA41A9-4B48-4CBA-B048-CD3F6F88615C}" type="presParOf" srcId="{731D5FB0-80BA-4873-BE43-B8DF393CD102}" destId="{B1B28302-9459-47A9-AA89-AB83B2F1C19B}" srcOrd="0" destOrd="0" presId="urn:microsoft.com/office/officeart/2005/8/layout/list1"/>
    <dgm:cxn modelId="{E5E613EE-BB7E-44B4-AE59-5DAB6A6636C6}" type="presParOf" srcId="{731D5FB0-80BA-4873-BE43-B8DF393CD102}" destId="{4C41F366-E325-48DF-B3B2-31A070FDBF76}" srcOrd="1" destOrd="0" presId="urn:microsoft.com/office/officeart/2005/8/layout/list1"/>
    <dgm:cxn modelId="{78E5F706-254D-4D34-A8C1-3BEBA813F9EC}" type="presParOf" srcId="{F4C7893E-D407-48A0-A10F-3798C6B5CD8D}" destId="{BEAEA456-8DE9-4239-96F3-03BBCA669BA3}" srcOrd="17" destOrd="0" presId="urn:microsoft.com/office/officeart/2005/8/layout/list1"/>
    <dgm:cxn modelId="{BD54F620-EDCC-4C8D-999F-EF39C75941B0}" type="presParOf" srcId="{F4C7893E-D407-48A0-A10F-3798C6B5CD8D}" destId="{794FD258-A09A-422C-97E0-33EBBAC4D425}" srcOrd="18" destOrd="0" presId="urn:microsoft.com/office/officeart/2005/8/layout/list1"/>
    <dgm:cxn modelId="{D6DF9827-B30E-46BB-827C-C3D6D24D4DDC}" type="presParOf" srcId="{F4C7893E-D407-48A0-A10F-3798C6B5CD8D}" destId="{73357DF2-36D3-4C95-ABAD-353DF9898547}" srcOrd="19" destOrd="0" presId="urn:microsoft.com/office/officeart/2005/8/layout/list1"/>
    <dgm:cxn modelId="{479D36A6-A2B9-41B7-BA03-72E62464FE68}" type="presParOf" srcId="{F4C7893E-D407-48A0-A10F-3798C6B5CD8D}" destId="{583E847D-FC1F-43F8-B7F1-FEF98EB9A4AC}" srcOrd="20" destOrd="0" presId="urn:microsoft.com/office/officeart/2005/8/layout/list1"/>
    <dgm:cxn modelId="{5C10DD18-A7FD-4EE0-8279-829A86217808}" type="presParOf" srcId="{583E847D-FC1F-43F8-B7F1-FEF98EB9A4AC}" destId="{E7ACEC39-EC2B-44BB-A8FE-06E345A02EF6}" srcOrd="0" destOrd="0" presId="urn:microsoft.com/office/officeart/2005/8/layout/list1"/>
    <dgm:cxn modelId="{A25E3E7F-088B-4DEB-92BD-686DE45EC6D8}" type="presParOf" srcId="{583E847D-FC1F-43F8-B7F1-FEF98EB9A4AC}" destId="{DE54E1EB-592C-4E6C-AC78-300B99354597}" srcOrd="1" destOrd="0" presId="urn:microsoft.com/office/officeart/2005/8/layout/list1"/>
    <dgm:cxn modelId="{A0DB228F-B6D5-4018-B4FB-E4438B95DBD8}" type="presParOf" srcId="{F4C7893E-D407-48A0-A10F-3798C6B5CD8D}" destId="{1A3F0A0F-BC19-4420-ACBF-96D097E0BA81}" srcOrd="21" destOrd="0" presId="urn:microsoft.com/office/officeart/2005/8/layout/list1"/>
    <dgm:cxn modelId="{AA7DD2FD-DA17-4D6A-8A6A-C96A2C838B68}" type="presParOf" srcId="{F4C7893E-D407-48A0-A10F-3798C6B5CD8D}" destId="{9D3521FD-9527-42CA-9EE3-8890E999241E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F289979-45D9-4659-9E10-4D09C31F1790}" type="doc">
      <dgm:prSet loTypeId="urn:microsoft.com/office/officeart/2005/8/layout/list1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pPr rtl="1"/>
          <a:endParaRPr lang="fa-IR"/>
        </a:p>
      </dgm:t>
    </dgm:pt>
    <dgm:pt modelId="{2A02D951-FF9C-4F7F-96F1-34CDD86D51C6}">
      <dgm:prSet/>
      <dgm:spPr/>
      <dgm:t>
        <a:bodyPr/>
        <a:lstStyle/>
        <a:p>
          <a:pPr rtl="1"/>
          <a:r>
            <a:rPr lang="fa-IR" dirty="0">
              <a:cs typeface="B Yekan" panose="00000400000000000000" pitchFamily="2" charset="-78"/>
            </a:rPr>
            <a:t>ارسال نسخه نهایی برنامه عملیاتی به دانشگاه‌ها</a:t>
          </a:r>
        </a:p>
      </dgm:t>
    </dgm:pt>
    <dgm:pt modelId="{36FC0C94-DBEB-4D30-A60D-9393A245EECC}" type="parTrans" cxnId="{BA6F21F1-F2A7-4FC5-B41D-0520E36795F1}">
      <dgm:prSet/>
      <dgm:spPr/>
      <dgm:t>
        <a:bodyPr/>
        <a:lstStyle/>
        <a:p>
          <a:pPr rtl="1"/>
          <a:endParaRPr lang="fa-IR">
            <a:cs typeface="B Yekan" panose="00000400000000000000" pitchFamily="2" charset="-78"/>
          </a:endParaRPr>
        </a:p>
      </dgm:t>
    </dgm:pt>
    <dgm:pt modelId="{5916F09F-94AA-4745-B705-403103461C00}" type="sibTrans" cxnId="{BA6F21F1-F2A7-4FC5-B41D-0520E36795F1}">
      <dgm:prSet/>
      <dgm:spPr/>
      <dgm:t>
        <a:bodyPr/>
        <a:lstStyle/>
        <a:p>
          <a:pPr rtl="1"/>
          <a:endParaRPr lang="fa-IR">
            <a:cs typeface="B Yekan" panose="00000400000000000000" pitchFamily="2" charset="-78"/>
          </a:endParaRPr>
        </a:p>
      </dgm:t>
    </dgm:pt>
    <dgm:pt modelId="{4F69643C-DEAE-4981-8BC6-5E0708E2A6CD}">
      <dgm:prSet/>
      <dgm:spPr/>
      <dgm:t>
        <a:bodyPr/>
        <a:lstStyle/>
        <a:p>
          <a:pPr rtl="1"/>
          <a:r>
            <a:rPr lang="fa-IR" dirty="0">
              <a:cs typeface="B Yekan" panose="00000400000000000000" pitchFamily="2" charset="-78"/>
            </a:rPr>
            <a:t>بارگذاری برنامه عملیاتی در سامانه پایش 96</a:t>
          </a:r>
        </a:p>
      </dgm:t>
    </dgm:pt>
    <dgm:pt modelId="{59896345-1F23-462E-A2A1-5A071A2C4B49}" type="parTrans" cxnId="{3E44341F-5611-4E79-B879-2BAB97F0F7D3}">
      <dgm:prSet/>
      <dgm:spPr/>
      <dgm:t>
        <a:bodyPr/>
        <a:lstStyle/>
        <a:p>
          <a:pPr rtl="1"/>
          <a:endParaRPr lang="fa-IR">
            <a:cs typeface="B Yekan" panose="00000400000000000000" pitchFamily="2" charset="-78"/>
          </a:endParaRPr>
        </a:p>
      </dgm:t>
    </dgm:pt>
    <dgm:pt modelId="{222478FA-DEBD-4806-9F28-AE73F98541CA}" type="sibTrans" cxnId="{3E44341F-5611-4E79-B879-2BAB97F0F7D3}">
      <dgm:prSet/>
      <dgm:spPr/>
      <dgm:t>
        <a:bodyPr/>
        <a:lstStyle/>
        <a:p>
          <a:pPr rtl="1"/>
          <a:endParaRPr lang="fa-IR">
            <a:cs typeface="B Yekan" panose="00000400000000000000" pitchFamily="2" charset="-78"/>
          </a:endParaRPr>
        </a:p>
      </dgm:t>
    </dgm:pt>
    <dgm:pt modelId="{E81F6BA4-7B0D-4414-81F6-5832B43A13F2}">
      <dgm:prSet/>
      <dgm:spPr/>
      <dgm:t>
        <a:bodyPr/>
        <a:lstStyle/>
        <a:p>
          <a:pPr rtl="1"/>
          <a:r>
            <a:rPr lang="fa-IR" dirty="0">
              <a:cs typeface="B Yekan" panose="00000400000000000000" pitchFamily="2" charset="-78"/>
            </a:rPr>
            <a:t>پایلوت ثبت پیشرفت در دانشگاه‌های منتخب </a:t>
          </a:r>
        </a:p>
      </dgm:t>
    </dgm:pt>
    <dgm:pt modelId="{F18BD004-BE53-4B11-BFC9-6B4D2F8D2EDE}" type="parTrans" cxnId="{B96F4F99-C215-4044-B370-307E67F5908C}">
      <dgm:prSet/>
      <dgm:spPr/>
      <dgm:t>
        <a:bodyPr/>
        <a:lstStyle/>
        <a:p>
          <a:pPr rtl="1"/>
          <a:endParaRPr lang="fa-IR">
            <a:cs typeface="B Yekan" panose="00000400000000000000" pitchFamily="2" charset="-78"/>
          </a:endParaRPr>
        </a:p>
      </dgm:t>
    </dgm:pt>
    <dgm:pt modelId="{7E3ABA87-E123-44F3-9D2C-C7AD56C2FE57}" type="sibTrans" cxnId="{B96F4F99-C215-4044-B370-307E67F5908C}">
      <dgm:prSet/>
      <dgm:spPr/>
      <dgm:t>
        <a:bodyPr/>
        <a:lstStyle/>
        <a:p>
          <a:pPr rtl="1"/>
          <a:endParaRPr lang="fa-IR">
            <a:cs typeface="B Yekan" panose="00000400000000000000" pitchFamily="2" charset="-78"/>
          </a:endParaRPr>
        </a:p>
      </dgm:t>
    </dgm:pt>
    <dgm:pt modelId="{8327052B-B050-47C7-B837-EE2CD598CD28}">
      <dgm:prSet/>
      <dgm:spPr/>
      <dgm:t>
        <a:bodyPr/>
        <a:lstStyle/>
        <a:p>
          <a:pPr rtl="1"/>
          <a:r>
            <a:rPr lang="fa-IR" dirty="0">
              <a:cs typeface="B Yekan" panose="00000400000000000000" pitchFamily="2" charset="-78"/>
            </a:rPr>
            <a:t>ثبت پیشرفت فعالیت‌ها در خردادماه 96</a:t>
          </a:r>
        </a:p>
      </dgm:t>
    </dgm:pt>
    <dgm:pt modelId="{CACAF3E4-7C55-4462-BB8E-7B5826ECA492}" type="parTrans" cxnId="{6590661F-4C95-4BD3-AEAB-7369A8F70DE0}">
      <dgm:prSet/>
      <dgm:spPr/>
      <dgm:t>
        <a:bodyPr/>
        <a:lstStyle/>
        <a:p>
          <a:pPr rtl="1"/>
          <a:endParaRPr lang="fa-IR">
            <a:cs typeface="B Yekan" panose="00000400000000000000" pitchFamily="2" charset="-78"/>
          </a:endParaRPr>
        </a:p>
      </dgm:t>
    </dgm:pt>
    <dgm:pt modelId="{BFF36252-E737-4CB4-8A7B-2ACA81AA304E}" type="sibTrans" cxnId="{6590661F-4C95-4BD3-AEAB-7369A8F70DE0}">
      <dgm:prSet/>
      <dgm:spPr/>
      <dgm:t>
        <a:bodyPr/>
        <a:lstStyle/>
        <a:p>
          <a:pPr rtl="1"/>
          <a:endParaRPr lang="fa-IR">
            <a:cs typeface="B Yekan" panose="00000400000000000000" pitchFamily="2" charset="-78"/>
          </a:endParaRPr>
        </a:p>
      </dgm:t>
    </dgm:pt>
    <dgm:pt modelId="{7767D27E-F3E5-41CC-B3DB-D1CE609A1F0A}">
      <dgm:prSet/>
      <dgm:spPr/>
      <dgm:t>
        <a:bodyPr/>
        <a:lstStyle/>
        <a:p>
          <a:pPr rtl="1"/>
          <a:r>
            <a:rPr lang="fa-IR" dirty="0">
              <a:cs typeface="B Yekan" panose="00000400000000000000" pitchFamily="2" charset="-78"/>
            </a:rPr>
            <a:t>ارایه اولین گزارش پایش در تیرماه 96</a:t>
          </a:r>
          <a:endParaRPr lang="en-US" dirty="0">
            <a:cs typeface="B Yekan" panose="00000400000000000000" pitchFamily="2" charset="-78"/>
          </a:endParaRPr>
        </a:p>
      </dgm:t>
    </dgm:pt>
    <dgm:pt modelId="{A0EE850F-8D5C-4BF1-9D86-67F69F25C34B}" type="parTrans" cxnId="{20C1A641-A216-46BA-93AA-8E3AAFB01FAA}">
      <dgm:prSet/>
      <dgm:spPr/>
      <dgm:t>
        <a:bodyPr/>
        <a:lstStyle/>
        <a:p>
          <a:pPr rtl="1"/>
          <a:endParaRPr lang="fa-IR">
            <a:cs typeface="B Yekan" panose="00000400000000000000" pitchFamily="2" charset="-78"/>
          </a:endParaRPr>
        </a:p>
      </dgm:t>
    </dgm:pt>
    <dgm:pt modelId="{A4C7C59B-4299-4206-897F-757AC4D076F6}" type="sibTrans" cxnId="{20C1A641-A216-46BA-93AA-8E3AAFB01FAA}">
      <dgm:prSet/>
      <dgm:spPr/>
      <dgm:t>
        <a:bodyPr/>
        <a:lstStyle/>
        <a:p>
          <a:pPr rtl="1"/>
          <a:endParaRPr lang="fa-IR">
            <a:cs typeface="B Yekan" panose="00000400000000000000" pitchFamily="2" charset="-78"/>
          </a:endParaRPr>
        </a:p>
      </dgm:t>
    </dgm:pt>
    <dgm:pt modelId="{F4C7893E-D407-48A0-A10F-3798C6B5CD8D}" type="pres">
      <dgm:prSet presAssocID="{1F289979-45D9-4659-9E10-4D09C31F1790}" presName="linear" presStyleCnt="0">
        <dgm:presLayoutVars>
          <dgm:dir val="rev"/>
          <dgm:animLvl val="lvl"/>
          <dgm:resizeHandles val="exact"/>
        </dgm:presLayoutVars>
      </dgm:prSet>
      <dgm:spPr/>
    </dgm:pt>
    <dgm:pt modelId="{F458B748-3F18-4722-805F-00A174226DED}" type="pres">
      <dgm:prSet presAssocID="{2A02D951-FF9C-4F7F-96F1-34CDD86D51C6}" presName="parentLin" presStyleCnt="0"/>
      <dgm:spPr/>
    </dgm:pt>
    <dgm:pt modelId="{E37BF201-478C-4F5E-BAC9-A93DD08B1C23}" type="pres">
      <dgm:prSet presAssocID="{2A02D951-FF9C-4F7F-96F1-34CDD86D51C6}" presName="parentLeftMargin" presStyleLbl="node1" presStyleIdx="0" presStyleCnt="5"/>
      <dgm:spPr/>
    </dgm:pt>
    <dgm:pt modelId="{E147CC50-4419-47F1-8182-83F62311C772}" type="pres">
      <dgm:prSet presAssocID="{2A02D951-FF9C-4F7F-96F1-34CDD86D51C6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5487EAC8-08A0-49D5-B4D9-578999F10DC3}" type="pres">
      <dgm:prSet presAssocID="{2A02D951-FF9C-4F7F-96F1-34CDD86D51C6}" presName="negativeSpace" presStyleCnt="0"/>
      <dgm:spPr/>
    </dgm:pt>
    <dgm:pt modelId="{57465E38-994B-4940-9DE2-8EE149E0205D}" type="pres">
      <dgm:prSet presAssocID="{2A02D951-FF9C-4F7F-96F1-34CDD86D51C6}" presName="childText" presStyleLbl="conFgAcc1" presStyleIdx="0" presStyleCnt="5">
        <dgm:presLayoutVars>
          <dgm:bulletEnabled val="1"/>
        </dgm:presLayoutVars>
      </dgm:prSet>
      <dgm:spPr/>
    </dgm:pt>
    <dgm:pt modelId="{A7385E4C-D517-434A-AC1F-CE24676F2162}" type="pres">
      <dgm:prSet presAssocID="{5916F09F-94AA-4745-B705-403103461C00}" presName="spaceBetweenRectangles" presStyleCnt="0"/>
      <dgm:spPr/>
    </dgm:pt>
    <dgm:pt modelId="{1E8A970B-C0DD-4AF6-B4ED-AD44A86DB9F5}" type="pres">
      <dgm:prSet presAssocID="{4F69643C-DEAE-4981-8BC6-5E0708E2A6CD}" presName="parentLin" presStyleCnt="0"/>
      <dgm:spPr/>
    </dgm:pt>
    <dgm:pt modelId="{BD08EE3B-87EC-4196-905E-9B22D305122D}" type="pres">
      <dgm:prSet presAssocID="{4F69643C-DEAE-4981-8BC6-5E0708E2A6CD}" presName="parentLeftMargin" presStyleLbl="node1" presStyleIdx="0" presStyleCnt="5"/>
      <dgm:spPr/>
    </dgm:pt>
    <dgm:pt modelId="{2DF58A7D-0CC2-4DB7-B7CA-F35B6315A5FB}" type="pres">
      <dgm:prSet presAssocID="{4F69643C-DEAE-4981-8BC6-5E0708E2A6CD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73C1EBB2-D83C-4D3A-97B6-F32798A9350A}" type="pres">
      <dgm:prSet presAssocID="{4F69643C-DEAE-4981-8BC6-5E0708E2A6CD}" presName="negativeSpace" presStyleCnt="0"/>
      <dgm:spPr/>
    </dgm:pt>
    <dgm:pt modelId="{3B8E61CA-E644-4B81-95F2-9B12B142CEA0}" type="pres">
      <dgm:prSet presAssocID="{4F69643C-DEAE-4981-8BC6-5E0708E2A6CD}" presName="childText" presStyleLbl="conFgAcc1" presStyleIdx="1" presStyleCnt="5">
        <dgm:presLayoutVars>
          <dgm:bulletEnabled val="1"/>
        </dgm:presLayoutVars>
      </dgm:prSet>
      <dgm:spPr/>
    </dgm:pt>
    <dgm:pt modelId="{205C1152-C938-487B-84DB-8ED12E1E0101}" type="pres">
      <dgm:prSet presAssocID="{222478FA-DEBD-4806-9F28-AE73F98541CA}" presName="spaceBetweenRectangles" presStyleCnt="0"/>
      <dgm:spPr/>
    </dgm:pt>
    <dgm:pt modelId="{8612547B-46C3-49E8-A098-294E83B3263E}" type="pres">
      <dgm:prSet presAssocID="{E81F6BA4-7B0D-4414-81F6-5832B43A13F2}" presName="parentLin" presStyleCnt="0"/>
      <dgm:spPr/>
    </dgm:pt>
    <dgm:pt modelId="{953F9832-AEB1-4AA6-8492-6779D67C2A81}" type="pres">
      <dgm:prSet presAssocID="{E81F6BA4-7B0D-4414-81F6-5832B43A13F2}" presName="parentLeftMargin" presStyleLbl="node1" presStyleIdx="1" presStyleCnt="5"/>
      <dgm:spPr/>
    </dgm:pt>
    <dgm:pt modelId="{B85334FA-CD44-4916-AE42-8F0334205D20}" type="pres">
      <dgm:prSet presAssocID="{E81F6BA4-7B0D-4414-81F6-5832B43A13F2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496CABC2-1778-4133-9461-DE94C6CC2537}" type="pres">
      <dgm:prSet presAssocID="{E81F6BA4-7B0D-4414-81F6-5832B43A13F2}" presName="negativeSpace" presStyleCnt="0"/>
      <dgm:spPr/>
    </dgm:pt>
    <dgm:pt modelId="{6BB3792C-03B7-4A61-8F30-25A86BFD749A}" type="pres">
      <dgm:prSet presAssocID="{E81F6BA4-7B0D-4414-81F6-5832B43A13F2}" presName="childText" presStyleLbl="conFgAcc1" presStyleIdx="2" presStyleCnt="5">
        <dgm:presLayoutVars>
          <dgm:bulletEnabled val="1"/>
        </dgm:presLayoutVars>
      </dgm:prSet>
      <dgm:spPr/>
    </dgm:pt>
    <dgm:pt modelId="{BCCE8FA2-1984-413F-A39E-8D9136836A13}" type="pres">
      <dgm:prSet presAssocID="{7E3ABA87-E123-44F3-9D2C-C7AD56C2FE57}" presName="spaceBetweenRectangles" presStyleCnt="0"/>
      <dgm:spPr/>
    </dgm:pt>
    <dgm:pt modelId="{1254A9F7-4749-4D3D-97A2-C19D86845B18}" type="pres">
      <dgm:prSet presAssocID="{8327052B-B050-47C7-B837-EE2CD598CD28}" presName="parentLin" presStyleCnt="0"/>
      <dgm:spPr/>
    </dgm:pt>
    <dgm:pt modelId="{203FBC0C-A669-446E-8154-695B1A09D3A9}" type="pres">
      <dgm:prSet presAssocID="{8327052B-B050-47C7-B837-EE2CD598CD28}" presName="parentLeftMargin" presStyleLbl="node1" presStyleIdx="2" presStyleCnt="5"/>
      <dgm:spPr/>
    </dgm:pt>
    <dgm:pt modelId="{648B7143-E978-4582-BFDB-2AFF186923B3}" type="pres">
      <dgm:prSet presAssocID="{8327052B-B050-47C7-B837-EE2CD598CD28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8CDEFBC1-8316-4A02-95DB-2C4224F09CBE}" type="pres">
      <dgm:prSet presAssocID="{8327052B-B050-47C7-B837-EE2CD598CD28}" presName="negativeSpace" presStyleCnt="0"/>
      <dgm:spPr/>
    </dgm:pt>
    <dgm:pt modelId="{B6A23192-5311-486B-991B-0428BF4DF827}" type="pres">
      <dgm:prSet presAssocID="{8327052B-B050-47C7-B837-EE2CD598CD28}" presName="childText" presStyleLbl="conFgAcc1" presStyleIdx="3" presStyleCnt="5">
        <dgm:presLayoutVars>
          <dgm:bulletEnabled val="1"/>
        </dgm:presLayoutVars>
      </dgm:prSet>
      <dgm:spPr/>
    </dgm:pt>
    <dgm:pt modelId="{59836309-C32E-4F85-8D07-71767795DDE6}" type="pres">
      <dgm:prSet presAssocID="{BFF36252-E737-4CB4-8A7B-2ACA81AA304E}" presName="spaceBetweenRectangles" presStyleCnt="0"/>
      <dgm:spPr/>
    </dgm:pt>
    <dgm:pt modelId="{FD6A1817-0FFB-49D3-B2A7-D56915E4E6E2}" type="pres">
      <dgm:prSet presAssocID="{7767D27E-F3E5-41CC-B3DB-D1CE609A1F0A}" presName="parentLin" presStyleCnt="0"/>
      <dgm:spPr/>
    </dgm:pt>
    <dgm:pt modelId="{1B063972-4766-47DE-9B8E-9B283AEA93B3}" type="pres">
      <dgm:prSet presAssocID="{7767D27E-F3E5-41CC-B3DB-D1CE609A1F0A}" presName="parentLeftMargin" presStyleLbl="node1" presStyleIdx="3" presStyleCnt="5"/>
      <dgm:spPr/>
    </dgm:pt>
    <dgm:pt modelId="{9160F793-0F4E-468C-B629-2B75FF0E7914}" type="pres">
      <dgm:prSet presAssocID="{7767D27E-F3E5-41CC-B3DB-D1CE609A1F0A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267321BA-136C-4FC0-914C-BE6FD901C47F}" type="pres">
      <dgm:prSet presAssocID="{7767D27E-F3E5-41CC-B3DB-D1CE609A1F0A}" presName="negativeSpace" presStyleCnt="0"/>
      <dgm:spPr/>
    </dgm:pt>
    <dgm:pt modelId="{2AF5DD23-8F8C-4B46-A957-CD4B4D15BE4C}" type="pres">
      <dgm:prSet presAssocID="{7767D27E-F3E5-41CC-B3DB-D1CE609A1F0A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3E44341F-5611-4E79-B879-2BAB97F0F7D3}" srcId="{1F289979-45D9-4659-9E10-4D09C31F1790}" destId="{4F69643C-DEAE-4981-8BC6-5E0708E2A6CD}" srcOrd="1" destOrd="0" parTransId="{59896345-1F23-462E-A2A1-5A071A2C4B49}" sibTransId="{222478FA-DEBD-4806-9F28-AE73F98541CA}"/>
    <dgm:cxn modelId="{6590661F-4C95-4BD3-AEAB-7369A8F70DE0}" srcId="{1F289979-45D9-4659-9E10-4D09C31F1790}" destId="{8327052B-B050-47C7-B837-EE2CD598CD28}" srcOrd="3" destOrd="0" parTransId="{CACAF3E4-7C55-4462-BB8E-7B5826ECA492}" sibTransId="{BFF36252-E737-4CB4-8A7B-2ACA81AA304E}"/>
    <dgm:cxn modelId="{AA70E820-3584-4F33-8FA9-B9DC9FDA195A}" type="presOf" srcId="{7767D27E-F3E5-41CC-B3DB-D1CE609A1F0A}" destId="{9160F793-0F4E-468C-B629-2B75FF0E7914}" srcOrd="1" destOrd="0" presId="urn:microsoft.com/office/officeart/2005/8/layout/list1"/>
    <dgm:cxn modelId="{5C846835-E18A-46D4-8399-2AA474B94F10}" type="presOf" srcId="{7767D27E-F3E5-41CC-B3DB-D1CE609A1F0A}" destId="{1B063972-4766-47DE-9B8E-9B283AEA93B3}" srcOrd="0" destOrd="0" presId="urn:microsoft.com/office/officeart/2005/8/layout/list1"/>
    <dgm:cxn modelId="{FD932B37-A423-4EB7-9A59-139794126E5A}" type="presOf" srcId="{2A02D951-FF9C-4F7F-96F1-34CDD86D51C6}" destId="{E37BF201-478C-4F5E-BAC9-A93DD08B1C23}" srcOrd="0" destOrd="0" presId="urn:microsoft.com/office/officeart/2005/8/layout/list1"/>
    <dgm:cxn modelId="{D9A5E95F-B49F-4401-9792-FFECB16FC7B1}" type="presOf" srcId="{1F289979-45D9-4659-9E10-4D09C31F1790}" destId="{F4C7893E-D407-48A0-A10F-3798C6B5CD8D}" srcOrd="0" destOrd="0" presId="urn:microsoft.com/office/officeart/2005/8/layout/list1"/>
    <dgm:cxn modelId="{BA4D6C41-BA8F-4DA9-B33E-E1A2AC2C41B2}" type="presOf" srcId="{4F69643C-DEAE-4981-8BC6-5E0708E2A6CD}" destId="{BD08EE3B-87EC-4196-905E-9B22D305122D}" srcOrd="0" destOrd="0" presId="urn:microsoft.com/office/officeart/2005/8/layout/list1"/>
    <dgm:cxn modelId="{20C1A641-A216-46BA-93AA-8E3AAFB01FAA}" srcId="{1F289979-45D9-4659-9E10-4D09C31F1790}" destId="{7767D27E-F3E5-41CC-B3DB-D1CE609A1F0A}" srcOrd="4" destOrd="0" parTransId="{A0EE850F-8D5C-4BF1-9D86-67F69F25C34B}" sibTransId="{A4C7C59B-4299-4206-897F-757AC4D076F6}"/>
    <dgm:cxn modelId="{4D1D6D84-2CA5-4335-A767-1BF02483542F}" type="presOf" srcId="{2A02D951-FF9C-4F7F-96F1-34CDD86D51C6}" destId="{E147CC50-4419-47F1-8182-83F62311C772}" srcOrd="1" destOrd="0" presId="urn:microsoft.com/office/officeart/2005/8/layout/list1"/>
    <dgm:cxn modelId="{B96F4F99-C215-4044-B370-307E67F5908C}" srcId="{1F289979-45D9-4659-9E10-4D09C31F1790}" destId="{E81F6BA4-7B0D-4414-81F6-5832B43A13F2}" srcOrd="2" destOrd="0" parTransId="{F18BD004-BE53-4B11-BFC9-6B4D2F8D2EDE}" sibTransId="{7E3ABA87-E123-44F3-9D2C-C7AD56C2FE57}"/>
    <dgm:cxn modelId="{D7822E9A-4B76-4FEB-BE95-E55BB6924BD3}" type="presOf" srcId="{E81F6BA4-7B0D-4414-81F6-5832B43A13F2}" destId="{B85334FA-CD44-4916-AE42-8F0334205D20}" srcOrd="1" destOrd="0" presId="urn:microsoft.com/office/officeart/2005/8/layout/list1"/>
    <dgm:cxn modelId="{28FD1CC0-A07B-4180-9EA4-0AC76D122E5E}" type="presOf" srcId="{E81F6BA4-7B0D-4414-81F6-5832B43A13F2}" destId="{953F9832-AEB1-4AA6-8492-6779D67C2A81}" srcOrd="0" destOrd="0" presId="urn:microsoft.com/office/officeart/2005/8/layout/list1"/>
    <dgm:cxn modelId="{38BB15CB-1450-4B03-AACA-1C7D19574C91}" type="presOf" srcId="{8327052B-B050-47C7-B837-EE2CD598CD28}" destId="{203FBC0C-A669-446E-8154-695B1A09D3A9}" srcOrd="0" destOrd="0" presId="urn:microsoft.com/office/officeart/2005/8/layout/list1"/>
    <dgm:cxn modelId="{9DC549DD-8E28-4318-98D9-62656EA15657}" type="presOf" srcId="{4F69643C-DEAE-4981-8BC6-5E0708E2A6CD}" destId="{2DF58A7D-0CC2-4DB7-B7CA-F35B6315A5FB}" srcOrd="1" destOrd="0" presId="urn:microsoft.com/office/officeart/2005/8/layout/list1"/>
    <dgm:cxn modelId="{BA6F21F1-F2A7-4FC5-B41D-0520E36795F1}" srcId="{1F289979-45D9-4659-9E10-4D09C31F1790}" destId="{2A02D951-FF9C-4F7F-96F1-34CDD86D51C6}" srcOrd="0" destOrd="0" parTransId="{36FC0C94-DBEB-4D30-A60D-9393A245EECC}" sibTransId="{5916F09F-94AA-4745-B705-403103461C00}"/>
    <dgm:cxn modelId="{C387A7FB-4883-44B3-BE13-2AC6DBDA08DC}" type="presOf" srcId="{8327052B-B050-47C7-B837-EE2CD598CD28}" destId="{648B7143-E978-4582-BFDB-2AFF186923B3}" srcOrd="1" destOrd="0" presId="urn:microsoft.com/office/officeart/2005/8/layout/list1"/>
    <dgm:cxn modelId="{F5D1A06E-4E8C-4C41-B8ED-360BB192DE96}" type="presParOf" srcId="{F4C7893E-D407-48A0-A10F-3798C6B5CD8D}" destId="{F458B748-3F18-4722-805F-00A174226DED}" srcOrd="0" destOrd="0" presId="urn:microsoft.com/office/officeart/2005/8/layout/list1"/>
    <dgm:cxn modelId="{CF9E87F7-DA5E-4ED2-A8C2-37F0560DF62C}" type="presParOf" srcId="{F458B748-3F18-4722-805F-00A174226DED}" destId="{E37BF201-478C-4F5E-BAC9-A93DD08B1C23}" srcOrd="0" destOrd="0" presId="urn:microsoft.com/office/officeart/2005/8/layout/list1"/>
    <dgm:cxn modelId="{B8FFFACF-5304-4013-B703-42B679F321C5}" type="presParOf" srcId="{F458B748-3F18-4722-805F-00A174226DED}" destId="{E147CC50-4419-47F1-8182-83F62311C772}" srcOrd="1" destOrd="0" presId="urn:microsoft.com/office/officeart/2005/8/layout/list1"/>
    <dgm:cxn modelId="{3FF5172F-01DF-4417-9051-61BFC3252FF2}" type="presParOf" srcId="{F4C7893E-D407-48A0-A10F-3798C6B5CD8D}" destId="{5487EAC8-08A0-49D5-B4D9-578999F10DC3}" srcOrd="1" destOrd="0" presId="urn:microsoft.com/office/officeart/2005/8/layout/list1"/>
    <dgm:cxn modelId="{C7B72517-DDD7-4FDB-A84C-1476CB3A2F29}" type="presParOf" srcId="{F4C7893E-D407-48A0-A10F-3798C6B5CD8D}" destId="{57465E38-994B-4940-9DE2-8EE149E0205D}" srcOrd="2" destOrd="0" presId="urn:microsoft.com/office/officeart/2005/8/layout/list1"/>
    <dgm:cxn modelId="{FEA2385A-51D1-4AA7-99CF-8525A77AE72A}" type="presParOf" srcId="{F4C7893E-D407-48A0-A10F-3798C6B5CD8D}" destId="{A7385E4C-D517-434A-AC1F-CE24676F2162}" srcOrd="3" destOrd="0" presId="urn:microsoft.com/office/officeart/2005/8/layout/list1"/>
    <dgm:cxn modelId="{138429A8-DBF5-4198-AB62-AEC4D27139CE}" type="presParOf" srcId="{F4C7893E-D407-48A0-A10F-3798C6B5CD8D}" destId="{1E8A970B-C0DD-4AF6-B4ED-AD44A86DB9F5}" srcOrd="4" destOrd="0" presId="urn:microsoft.com/office/officeart/2005/8/layout/list1"/>
    <dgm:cxn modelId="{95BF5EFA-B637-4CDC-BF74-4FE515B5747E}" type="presParOf" srcId="{1E8A970B-C0DD-4AF6-B4ED-AD44A86DB9F5}" destId="{BD08EE3B-87EC-4196-905E-9B22D305122D}" srcOrd="0" destOrd="0" presId="urn:microsoft.com/office/officeart/2005/8/layout/list1"/>
    <dgm:cxn modelId="{2186FB0A-A25A-4014-9DDE-3521ED5F897D}" type="presParOf" srcId="{1E8A970B-C0DD-4AF6-B4ED-AD44A86DB9F5}" destId="{2DF58A7D-0CC2-4DB7-B7CA-F35B6315A5FB}" srcOrd="1" destOrd="0" presId="urn:microsoft.com/office/officeart/2005/8/layout/list1"/>
    <dgm:cxn modelId="{1E46D1B0-CA0E-498C-A871-3C015F641D94}" type="presParOf" srcId="{F4C7893E-D407-48A0-A10F-3798C6B5CD8D}" destId="{73C1EBB2-D83C-4D3A-97B6-F32798A9350A}" srcOrd="5" destOrd="0" presId="urn:microsoft.com/office/officeart/2005/8/layout/list1"/>
    <dgm:cxn modelId="{32F6CE6D-FC0D-4D6B-9DD0-2BA3C8D4529D}" type="presParOf" srcId="{F4C7893E-D407-48A0-A10F-3798C6B5CD8D}" destId="{3B8E61CA-E644-4B81-95F2-9B12B142CEA0}" srcOrd="6" destOrd="0" presId="urn:microsoft.com/office/officeart/2005/8/layout/list1"/>
    <dgm:cxn modelId="{FBC0AE08-ABC0-4001-B314-1772774F7A41}" type="presParOf" srcId="{F4C7893E-D407-48A0-A10F-3798C6B5CD8D}" destId="{205C1152-C938-487B-84DB-8ED12E1E0101}" srcOrd="7" destOrd="0" presId="urn:microsoft.com/office/officeart/2005/8/layout/list1"/>
    <dgm:cxn modelId="{BE201E54-15A4-4DB1-A3CF-6112E5D27CE7}" type="presParOf" srcId="{F4C7893E-D407-48A0-A10F-3798C6B5CD8D}" destId="{8612547B-46C3-49E8-A098-294E83B3263E}" srcOrd="8" destOrd="0" presId="urn:microsoft.com/office/officeart/2005/8/layout/list1"/>
    <dgm:cxn modelId="{8385D7CC-F976-4836-B4A7-A39FA7303A6D}" type="presParOf" srcId="{8612547B-46C3-49E8-A098-294E83B3263E}" destId="{953F9832-AEB1-4AA6-8492-6779D67C2A81}" srcOrd="0" destOrd="0" presId="urn:microsoft.com/office/officeart/2005/8/layout/list1"/>
    <dgm:cxn modelId="{E8595943-DDC9-4FB3-B65A-95ABF04E616D}" type="presParOf" srcId="{8612547B-46C3-49E8-A098-294E83B3263E}" destId="{B85334FA-CD44-4916-AE42-8F0334205D20}" srcOrd="1" destOrd="0" presId="urn:microsoft.com/office/officeart/2005/8/layout/list1"/>
    <dgm:cxn modelId="{0DACBAC6-2C43-4C09-87E2-6C10D48E5FB3}" type="presParOf" srcId="{F4C7893E-D407-48A0-A10F-3798C6B5CD8D}" destId="{496CABC2-1778-4133-9461-DE94C6CC2537}" srcOrd="9" destOrd="0" presId="urn:microsoft.com/office/officeart/2005/8/layout/list1"/>
    <dgm:cxn modelId="{0D1FCE84-A389-4333-8210-C3F1671EBA96}" type="presParOf" srcId="{F4C7893E-D407-48A0-A10F-3798C6B5CD8D}" destId="{6BB3792C-03B7-4A61-8F30-25A86BFD749A}" srcOrd="10" destOrd="0" presId="urn:microsoft.com/office/officeart/2005/8/layout/list1"/>
    <dgm:cxn modelId="{CEECD5E1-0B41-4ADD-82C6-27C3682D7559}" type="presParOf" srcId="{F4C7893E-D407-48A0-A10F-3798C6B5CD8D}" destId="{BCCE8FA2-1984-413F-A39E-8D9136836A13}" srcOrd="11" destOrd="0" presId="urn:microsoft.com/office/officeart/2005/8/layout/list1"/>
    <dgm:cxn modelId="{A4DA53CC-9B25-4E40-BA0A-B24C3875EC87}" type="presParOf" srcId="{F4C7893E-D407-48A0-A10F-3798C6B5CD8D}" destId="{1254A9F7-4749-4D3D-97A2-C19D86845B18}" srcOrd="12" destOrd="0" presId="urn:microsoft.com/office/officeart/2005/8/layout/list1"/>
    <dgm:cxn modelId="{A6C8AA3A-144A-4A84-A06A-6EEA95BCA2C6}" type="presParOf" srcId="{1254A9F7-4749-4D3D-97A2-C19D86845B18}" destId="{203FBC0C-A669-446E-8154-695B1A09D3A9}" srcOrd="0" destOrd="0" presId="urn:microsoft.com/office/officeart/2005/8/layout/list1"/>
    <dgm:cxn modelId="{4BD0D48E-F5CD-484D-B431-C72CAD7E838E}" type="presParOf" srcId="{1254A9F7-4749-4D3D-97A2-C19D86845B18}" destId="{648B7143-E978-4582-BFDB-2AFF186923B3}" srcOrd="1" destOrd="0" presId="urn:microsoft.com/office/officeart/2005/8/layout/list1"/>
    <dgm:cxn modelId="{5AAFCE5C-6D83-4DD2-9450-96878FD10242}" type="presParOf" srcId="{F4C7893E-D407-48A0-A10F-3798C6B5CD8D}" destId="{8CDEFBC1-8316-4A02-95DB-2C4224F09CBE}" srcOrd="13" destOrd="0" presId="urn:microsoft.com/office/officeart/2005/8/layout/list1"/>
    <dgm:cxn modelId="{5EA815D7-7632-4F3C-A3FD-2A66325FC5EA}" type="presParOf" srcId="{F4C7893E-D407-48A0-A10F-3798C6B5CD8D}" destId="{B6A23192-5311-486B-991B-0428BF4DF827}" srcOrd="14" destOrd="0" presId="urn:microsoft.com/office/officeart/2005/8/layout/list1"/>
    <dgm:cxn modelId="{C2A49441-1DC0-4F1C-B54B-92F5B26989E9}" type="presParOf" srcId="{F4C7893E-D407-48A0-A10F-3798C6B5CD8D}" destId="{59836309-C32E-4F85-8D07-71767795DDE6}" srcOrd="15" destOrd="0" presId="urn:microsoft.com/office/officeart/2005/8/layout/list1"/>
    <dgm:cxn modelId="{A3603ACE-427C-4157-AA3B-738A42A98C44}" type="presParOf" srcId="{F4C7893E-D407-48A0-A10F-3798C6B5CD8D}" destId="{FD6A1817-0FFB-49D3-B2A7-D56915E4E6E2}" srcOrd="16" destOrd="0" presId="urn:microsoft.com/office/officeart/2005/8/layout/list1"/>
    <dgm:cxn modelId="{09FE24E5-32FB-4911-B5E1-F95CA1E40972}" type="presParOf" srcId="{FD6A1817-0FFB-49D3-B2A7-D56915E4E6E2}" destId="{1B063972-4766-47DE-9B8E-9B283AEA93B3}" srcOrd="0" destOrd="0" presId="urn:microsoft.com/office/officeart/2005/8/layout/list1"/>
    <dgm:cxn modelId="{4BE391ED-AA0E-4EC4-8243-A938EE326E94}" type="presParOf" srcId="{FD6A1817-0FFB-49D3-B2A7-D56915E4E6E2}" destId="{9160F793-0F4E-468C-B629-2B75FF0E7914}" srcOrd="1" destOrd="0" presId="urn:microsoft.com/office/officeart/2005/8/layout/list1"/>
    <dgm:cxn modelId="{F0B47833-82E9-4708-8394-8E04D5608337}" type="presParOf" srcId="{F4C7893E-D407-48A0-A10F-3798C6B5CD8D}" destId="{267321BA-136C-4FC0-914C-BE6FD901C47F}" srcOrd="17" destOrd="0" presId="urn:microsoft.com/office/officeart/2005/8/layout/list1"/>
    <dgm:cxn modelId="{83BA1250-81FC-4684-B9FB-4375CB8E4903}" type="presParOf" srcId="{F4C7893E-D407-48A0-A10F-3798C6B5CD8D}" destId="{2AF5DD23-8F8C-4B46-A957-CD4B4D15BE4C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BE82E2-FB6B-44B4-BFBB-12DCFE2830D7}">
      <dsp:nvSpPr>
        <dsp:cNvPr id="0" name=""/>
        <dsp:cNvSpPr/>
      </dsp:nvSpPr>
      <dsp:spPr>
        <a:xfrm>
          <a:off x="0" y="348120"/>
          <a:ext cx="8382000" cy="4032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C0A11C-2573-415F-901A-D8B13E446284}">
      <dsp:nvSpPr>
        <dsp:cNvPr id="0" name=""/>
        <dsp:cNvSpPr/>
      </dsp:nvSpPr>
      <dsp:spPr>
        <a:xfrm>
          <a:off x="2095499" y="111959"/>
          <a:ext cx="5867400" cy="4723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774" tIns="0" rIns="221774" bIns="0" numCol="1" spcCol="1270" anchor="ctr" anchorCtr="0">
          <a:noAutofit/>
        </a:bodyPr>
        <a:lstStyle/>
        <a:p>
          <a:pPr marL="0" lvl="0" indent="0" algn="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000" kern="1200" dirty="0">
              <a:cs typeface="B Yekan" panose="00000400000000000000" pitchFamily="2" charset="-78"/>
            </a:rPr>
            <a:t>حضور موثرتر معاونت‌ها و حوزه‌‌های تخصصی ستادی </a:t>
          </a:r>
        </a:p>
      </dsp:txBody>
      <dsp:txXfrm>
        <a:off x="2118556" y="135016"/>
        <a:ext cx="5821286" cy="426206"/>
      </dsp:txXfrm>
    </dsp:sp>
    <dsp:sp modelId="{426267A0-AF90-4FBB-B2F8-AD379A960941}">
      <dsp:nvSpPr>
        <dsp:cNvPr id="0" name=""/>
        <dsp:cNvSpPr/>
      </dsp:nvSpPr>
      <dsp:spPr>
        <a:xfrm>
          <a:off x="0" y="1073880"/>
          <a:ext cx="8382000" cy="4032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78AF89-2B6A-4D39-9762-134BBC0CCEEC}">
      <dsp:nvSpPr>
        <dsp:cNvPr id="0" name=""/>
        <dsp:cNvSpPr/>
      </dsp:nvSpPr>
      <dsp:spPr>
        <a:xfrm>
          <a:off x="2095499" y="837720"/>
          <a:ext cx="5867400" cy="4723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774" tIns="0" rIns="221774" bIns="0" numCol="1" spcCol="1270" anchor="ctr" anchorCtr="0">
          <a:noAutofit/>
        </a:bodyPr>
        <a:lstStyle/>
        <a:p>
          <a:pPr marL="0" lvl="0" indent="0" algn="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000" kern="1200" dirty="0">
              <a:cs typeface="B Yekan" panose="00000400000000000000" pitchFamily="2" charset="-78"/>
            </a:rPr>
            <a:t>مشارکت جدی‌تر دانشگاه‌ها و دانشکده‌های علوم پزشکی</a:t>
          </a:r>
        </a:p>
      </dsp:txBody>
      <dsp:txXfrm>
        <a:off x="2118556" y="860777"/>
        <a:ext cx="5821286" cy="426206"/>
      </dsp:txXfrm>
    </dsp:sp>
    <dsp:sp modelId="{4D39C286-3441-4D7C-A030-C653221C1491}">
      <dsp:nvSpPr>
        <dsp:cNvPr id="0" name=""/>
        <dsp:cNvSpPr/>
      </dsp:nvSpPr>
      <dsp:spPr>
        <a:xfrm>
          <a:off x="0" y="1799640"/>
          <a:ext cx="8382000" cy="4032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37300E-3075-495B-ADC8-5B8B51FBD754}">
      <dsp:nvSpPr>
        <dsp:cNvPr id="0" name=""/>
        <dsp:cNvSpPr/>
      </dsp:nvSpPr>
      <dsp:spPr>
        <a:xfrm>
          <a:off x="2095499" y="1563480"/>
          <a:ext cx="5867400" cy="4723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774" tIns="0" rIns="221774" bIns="0" numCol="1" spcCol="1270" anchor="ctr" anchorCtr="0">
          <a:noAutofit/>
        </a:bodyPr>
        <a:lstStyle/>
        <a:p>
          <a:pPr marL="0" lvl="0" indent="0" algn="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000" kern="1200" dirty="0">
              <a:cs typeface="B Yekan" panose="00000400000000000000" pitchFamily="2" charset="-78"/>
            </a:rPr>
            <a:t>بهره‌گیری از بازخوردهای اصلاحیه برنامه عملیاتی 95</a:t>
          </a:r>
        </a:p>
      </dsp:txBody>
      <dsp:txXfrm>
        <a:off x="2118556" y="1586537"/>
        <a:ext cx="5821286" cy="426206"/>
      </dsp:txXfrm>
    </dsp:sp>
    <dsp:sp modelId="{0F981D02-D48B-4BF4-9603-ECAB757D7B83}">
      <dsp:nvSpPr>
        <dsp:cNvPr id="0" name=""/>
        <dsp:cNvSpPr/>
      </dsp:nvSpPr>
      <dsp:spPr>
        <a:xfrm>
          <a:off x="0" y="2525399"/>
          <a:ext cx="8382000" cy="4032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E681C8-B725-4284-BA80-7475B133D598}">
      <dsp:nvSpPr>
        <dsp:cNvPr id="0" name=""/>
        <dsp:cNvSpPr/>
      </dsp:nvSpPr>
      <dsp:spPr>
        <a:xfrm>
          <a:off x="2095499" y="2289239"/>
          <a:ext cx="5867400" cy="4723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774" tIns="0" rIns="221774" bIns="0" numCol="1" spcCol="1270" anchor="ctr" anchorCtr="0">
          <a:noAutofit/>
        </a:bodyPr>
        <a:lstStyle/>
        <a:p>
          <a:pPr marL="0" lvl="0" indent="0" algn="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000" kern="1200" dirty="0">
              <a:cs typeface="B Yekan" panose="00000400000000000000" pitchFamily="2" charset="-78"/>
            </a:rPr>
            <a:t>برگزاری همایش، کارگروه و جلسه با دانشگاه‌های منتخب </a:t>
          </a:r>
          <a:endParaRPr lang="en-US" sz="2000" kern="1200" dirty="0">
            <a:cs typeface="B Yekan" panose="00000400000000000000" pitchFamily="2" charset="-78"/>
          </a:endParaRPr>
        </a:p>
      </dsp:txBody>
      <dsp:txXfrm>
        <a:off x="2118556" y="2312296"/>
        <a:ext cx="5821286" cy="426206"/>
      </dsp:txXfrm>
    </dsp:sp>
    <dsp:sp modelId="{A9BEA947-E61B-4E53-A15A-3CE67DC3EFB5}">
      <dsp:nvSpPr>
        <dsp:cNvPr id="0" name=""/>
        <dsp:cNvSpPr/>
      </dsp:nvSpPr>
      <dsp:spPr>
        <a:xfrm>
          <a:off x="0" y="3251160"/>
          <a:ext cx="8382000" cy="4032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8B4302-2E73-4582-9CD8-9B5468CF8CFB}">
      <dsp:nvSpPr>
        <dsp:cNvPr id="0" name=""/>
        <dsp:cNvSpPr/>
      </dsp:nvSpPr>
      <dsp:spPr>
        <a:xfrm>
          <a:off x="2095499" y="3015000"/>
          <a:ext cx="5867400" cy="4723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774" tIns="0" rIns="221774" bIns="0" numCol="1" spcCol="1270" anchor="ctr" anchorCtr="0">
          <a:noAutofit/>
        </a:bodyPr>
        <a:lstStyle/>
        <a:p>
          <a:pPr marL="0" lvl="0" indent="0" algn="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000" kern="1200" dirty="0">
              <a:cs typeface="B Yekan" panose="00000400000000000000" pitchFamily="2" charset="-78"/>
            </a:rPr>
            <a:t>اخذ نظرات صاحبنظران و بررسی مجدد اسناد بالادستی</a:t>
          </a:r>
        </a:p>
      </dsp:txBody>
      <dsp:txXfrm>
        <a:off x="2118556" y="3038057"/>
        <a:ext cx="5821286" cy="426206"/>
      </dsp:txXfrm>
    </dsp:sp>
    <dsp:sp modelId="{47A1D9F1-4CD8-4E4F-8910-5251F7F0BFB2}">
      <dsp:nvSpPr>
        <dsp:cNvPr id="0" name=""/>
        <dsp:cNvSpPr/>
      </dsp:nvSpPr>
      <dsp:spPr>
        <a:xfrm>
          <a:off x="0" y="3976920"/>
          <a:ext cx="8382000" cy="4032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AD82D6-10A2-489E-8651-63006F2A243A}">
      <dsp:nvSpPr>
        <dsp:cNvPr id="0" name=""/>
        <dsp:cNvSpPr/>
      </dsp:nvSpPr>
      <dsp:spPr>
        <a:xfrm>
          <a:off x="2095499" y="3740760"/>
          <a:ext cx="5867400" cy="4723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774" tIns="0" rIns="221774" bIns="0" numCol="1" spcCol="1270" anchor="ctr" anchorCtr="0">
          <a:noAutofit/>
        </a:bodyPr>
        <a:lstStyle/>
        <a:p>
          <a:pPr marL="0" lvl="0" indent="0" algn="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000" kern="1200" dirty="0">
              <a:cs typeface="B Yekan" panose="00000400000000000000" pitchFamily="2" charset="-78"/>
            </a:rPr>
            <a:t>ارسال پیش‌نویس برنامه عملیاتی و اخذ نظرات دانشگاه‌ها</a:t>
          </a:r>
        </a:p>
      </dsp:txBody>
      <dsp:txXfrm>
        <a:off x="2118556" y="3763817"/>
        <a:ext cx="5821286" cy="426206"/>
      </dsp:txXfrm>
    </dsp:sp>
    <dsp:sp modelId="{5E50CC0D-A2EB-44B2-B914-41ACBA14A1F8}">
      <dsp:nvSpPr>
        <dsp:cNvPr id="0" name=""/>
        <dsp:cNvSpPr/>
      </dsp:nvSpPr>
      <dsp:spPr>
        <a:xfrm>
          <a:off x="0" y="4702680"/>
          <a:ext cx="8382000" cy="4032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F44A7C-90EF-445F-8F6F-CE188A25212C}">
      <dsp:nvSpPr>
        <dsp:cNvPr id="0" name=""/>
        <dsp:cNvSpPr/>
      </dsp:nvSpPr>
      <dsp:spPr>
        <a:xfrm>
          <a:off x="2095499" y="4466520"/>
          <a:ext cx="5867400" cy="4723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774" tIns="0" rIns="221774" bIns="0" numCol="1" spcCol="1270" anchor="ctr" anchorCtr="0">
          <a:noAutofit/>
        </a:bodyPr>
        <a:lstStyle/>
        <a:p>
          <a:pPr marL="0" lvl="0" indent="0" algn="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000" kern="1200" dirty="0">
              <a:cs typeface="B Yekan" panose="00000400000000000000" pitchFamily="2" charset="-78"/>
            </a:rPr>
            <a:t>پیگیری‌های تلفنی و بحث و گفتگو در گروه‌های مجازی </a:t>
          </a:r>
        </a:p>
      </dsp:txBody>
      <dsp:txXfrm>
        <a:off x="2118556" y="4489577"/>
        <a:ext cx="5821286" cy="426206"/>
      </dsp:txXfrm>
    </dsp:sp>
    <dsp:sp modelId="{7330C9F1-499A-4BCF-B99D-D6CAEA51E0A5}">
      <dsp:nvSpPr>
        <dsp:cNvPr id="0" name=""/>
        <dsp:cNvSpPr/>
      </dsp:nvSpPr>
      <dsp:spPr>
        <a:xfrm>
          <a:off x="0" y="5428440"/>
          <a:ext cx="8382000" cy="4032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90544E-E60F-41B4-8525-7C42E59D227B}">
      <dsp:nvSpPr>
        <dsp:cNvPr id="0" name=""/>
        <dsp:cNvSpPr/>
      </dsp:nvSpPr>
      <dsp:spPr>
        <a:xfrm>
          <a:off x="2095499" y="5192280"/>
          <a:ext cx="5867400" cy="4723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774" tIns="0" rIns="221774" bIns="0" numCol="1" spcCol="1270" anchor="ctr" anchorCtr="0">
          <a:noAutofit/>
        </a:bodyPr>
        <a:lstStyle/>
        <a:p>
          <a:pPr marL="0" lvl="0" indent="0" algn="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000" kern="1200" dirty="0">
              <a:cs typeface="B Yekan" panose="00000400000000000000" pitchFamily="2" charset="-78"/>
            </a:rPr>
            <a:t>برگزاری جلسات کلان مناطق</a:t>
          </a:r>
        </a:p>
      </dsp:txBody>
      <dsp:txXfrm>
        <a:off x="2118556" y="5215337"/>
        <a:ext cx="5821286" cy="4262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EC8933-E7AA-47D1-9F19-0D1ABAB264AB}">
      <dsp:nvSpPr>
        <dsp:cNvPr id="0" name=""/>
        <dsp:cNvSpPr/>
      </dsp:nvSpPr>
      <dsp:spPr>
        <a:xfrm>
          <a:off x="0" y="348120"/>
          <a:ext cx="8382000" cy="4032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AEDFC6-3D54-44F7-B299-306B5162FC82}">
      <dsp:nvSpPr>
        <dsp:cNvPr id="0" name=""/>
        <dsp:cNvSpPr/>
      </dsp:nvSpPr>
      <dsp:spPr>
        <a:xfrm>
          <a:off x="723936" y="111959"/>
          <a:ext cx="7238963" cy="4723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774" tIns="0" rIns="221774" bIns="0" numCol="1" spcCol="1270" anchor="ctr" anchorCtr="0">
          <a:noAutofit/>
        </a:bodyPr>
        <a:lstStyle/>
        <a:p>
          <a:pPr marL="0" lvl="0" indent="0" algn="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800" kern="1200" dirty="0">
              <a:cs typeface="B Yekan" panose="00000400000000000000" pitchFamily="2" charset="-78"/>
            </a:rPr>
            <a:t>بحث و گفتگو در شورای مدیران معاونت‌ها و حوزه‌های تخصصی</a:t>
          </a:r>
        </a:p>
      </dsp:txBody>
      <dsp:txXfrm>
        <a:off x="746993" y="135016"/>
        <a:ext cx="7192849" cy="426206"/>
      </dsp:txXfrm>
    </dsp:sp>
    <dsp:sp modelId="{A5495C18-5AEE-48FF-B90E-8239D67EBCA7}">
      <dsp:nvSpPr>
        <dsp:cNvPr id="0" name=""/>
        <dsp:cNvSpPr/>
      </dsp:nvSpPr>
      <dsp:spPr>
        <a:xfrm>
          <a:off x="0" y="1073880"/>
          <a:ext cx="8382000" cy="4032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939AB3-9006-491A-9180-D639F2C7263F}">
      <dsp:nvSpPr>
        <dsp:cNvPr id="0" name=""/>
        <dsp:cNvSpPr/>
      </dsp:nvSpPr>
      <dsp:spPr>
        <a:xfrm>
          <a:off x="723936" y="837720"/>
          <a:ext cx="7238963" cy="4723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774" tIns="0" rIns="221774" bIns="0" numCol="1" spcCol="1270" anchor="ctr" anchorCtr="0">
          <a:noAutofit/>
        </a:bodyPr>
        <a:lstStyle/>
        <a:p>
          <a:pPr marL="0" lvl="0" indent="0" algn="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800" kern="1200" dirty="0">
              <a:cs typeface="B Yekan" panose="00000400000000000000" pitchFamily="2" charset="-78"/>
            </a:rPr>
            <a:t>طرح موضوع برنامه علمیاتی در شورای معاونین ستاد وزارتخانه</a:t>
          </a:r>
        </a:p>
      </dsp:txBody>
      <dsp:txXfrm>
        <a:off x="746993" y="860777"/>
        <a:ext cx="7192849" cy="426206"/>
      </dsp:txXfrm>
    </dsp:sp>
    <dsp:sp modelId="{B7355DF4-80FB-4D4B-A10F-0FAB58D8E13F}">
      <dsp:nvSpPr>
        <dsp:cNvPr id="0" name=""/>
        <dsp:cNvSpPr/>
      </dsp:nvSpPr>
      <dsp:spPr>
        <a:xfrm>
          <a:off x="0" y="1799640"/>
          <a:ext cx="8382000" cy="4032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7EE8CB-75BE-4507-8E93-A650A0D31786}">
      <dsp:nvSpPr>
        <dsp:cNvPr id="0" name=""/>
        <dsp:cNvSpPr/>
      </dsp:nvSpPr>
      <dsp:spPr>
        <a:xfrm>
          <a:off x="723936" y="1563480"/>
          <a:ext cx="7238963" cy="4723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774" tIns="0" rIns="221774" bIns="0" numCol="1" spcCol="1270" anchor="ctr" anchorCtr="0">
          <a:noAutofit/>
        </a:bodyPr>
        <a:lstStyle/>
        <a:p>
          <a:pPr marL="0" lvl="0" indent="0" algn="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800" kern="1200" dirty="0">
              <a:cs typeface="B Yekan" panose="00000400000000000000" pitchFamily="2" charset="-78"/>
            </a:rPr>
            <a:t>ابلاغ اهداف کلی از سوی مقام محترم وزارت</a:t>
          </a:r>
        </a:p>
      </dsp:txBody>
      <dsp:txXfrm>
        <a:off x="746993" y="1586537"/>
        <a:ext cx="7192849" cy="426206"/>
      </dsp:txXfrm>
    </dsp:sp>
    <dsp:sp modelId="{B4DBC215-DB82-4B3A-BB2A-A1A362944EF8}">
      <dsp:nvSpPr>
        <dsp:cNvPr id="0" name=""/>
        <dsp:cNvSpPr/>
      </dsp:nvSpPr>
      <dsp:spPr>
        <a:xfrm>
          <a:off x="0" y="2525399"/>
          <a:ext cx="8382000" cy="4032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AC5E55-FCF5-4EDA-97D0-1ECFD21D88A4}">
      <dsp:nvSpPr>
        <dsp:cNvPr id="0" name=""/>
        <dsp:cNvSpPr/>
      </dsp:nvSpPr>
      <dsp:spPr>
        <a:xfrm>
          <a:off x="723936" y="2289239"/>
          <a:ext cx="7238963" cy="4723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774" tIns="0" rIns="221774" bIns="0" numCol="1" spcCol="1270" anchor="ctr" anchorCtr="0">
          <a:noAutofit/>
        </a:bodyPr>
        <a:lstStyle/>
        <a:p>
          <a:pPr marL="0" lvl="0" indent="0" algn="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800" kern="1200" dirty="0">
              <a:cs typeface="B Yekan" panose="00000400000000000000" pitchFamily="2" charset="-78"/>
            </a:rPr>
            <a:t>سفرهای دانشگاهی دفتر برنامه‌ریزی و نظارت راهبردی</a:t>
          </a:r>
        </a:p>
      </dsp:txBody>
      <dsp:txXfrm>
        <a:off x="746993" y="2312296"/>
        <a:ext cx="7192849" cy="426206"/>
      </dsp:txXfrm>
    </dsp:sp>
    <dsp:sp modelId="{726B1B1B-C4A6-4DD9-953D-6B3E37388F96}">
      <dsp:nvSpPr>
        <dsp:cNvPr id="0" name=""/>
        <dsp:cNvSpPr/>
      </dsp:nvSpPr>
      <dsp:spPr>
        <a:xfrm>
          <a:off x="0" y="3251160"/>
          <a:ext cx="8382000" cy="4032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32CF41-32AB-44AF-AACD-5CF16855D581}">
      <dsp:nvSpPr>
        <dsp:cNvPr id="0" name=""/>
        <dsp:cNvSpPr/>
      </dsp:nvSpPr>
      <dsp:spPr>
        <a:xfrm>
          <a:off x="723936" y="3015000"/>
          <a:ext cx="7238963" cy="4723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774" tIns="0" rIns="221774" bIns="0" numCol="1" spcCol="1270" anchor="ctr" anchorCtr="0">
          <a:noAutofit/>
        </a:bodyPr>
        <a:lstStyle/>
        <a:p>
          <a:pPr marL="0" lvl="0" indent="0" algn="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800" kern="1200" spc="-50" baseline="0" dirty="0">
              <a:cs typeface="B Yekan" panose="00000400000000000000" pitchFamily="2" charset="-78"/>
            </a:rPr>
            <a:t>برگزاری جلسات با رئیس‌، هیئت رئیسه، مدیران و کارشناسان دانشگاه‌ها</a:t>
          </a:r>
          <a:endParaRPr lang="en-US" sz="1800" kern="1200" spc="-50" baseline="0" dirty="0">
            <a:cs typeface="B Yekan" panose="00000400000000000000" pitchFamily="2" charset="-78"/>
          </a:endParaRPr>
        </a:p>
      </dsp:txBody>
      <dsp:txXfrm>
        <a:off x="746993" y="3038057"/>
        <a:ext cx="7192849" cy="426206"/>
      </dsp:txXfrm>
    </dsp:sp>
    <dsp:sp modelId="{3330DCCD-108F-4B7D-80D9-9A2CB4853B75}">
      <dsp:nvSpPr>
        <dsp:cNvPr id="0" name=""/>
        <dsp:cNvSpPr/>
      </dsp:nvSpPr>
      <dsp:spPr>
        <a:xfrm>
          <a:off x="0" y="3976920"/>
          <a:ext cx="8382000" cy="4032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61CE7A-5D19-46D1-A4D2-075099FA3E1B}">
      <dsp:nvSpPr>
        <dsp:cNvPr id="0" name=""/>
        <dsp:cNvSpPr/>
      </dsp:nvSpPr>
      <dsp:spPr>
        <a:xfrm>
          <a:off x="723936" y="3740760"/>
          <a:ext cx="7238963" cy="4723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774" tIns="0" rIns="221774" bIns="0" numCol="1" spcCol="1270" anchor="ctr" anchorCtr="0">
          <a:noAutofit/>
        </a:bodyPr>
        <a:lstStyle/>
        <a:p>
          <a:pPr marL="0" lvl="0" indent="0" algn="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800" kern="1200" dirty="0">
              <a:cs typeface="B Yekan" panose="00000400000000000000" pitchFamily="2" charset="-78"/>
            </a:rPr>
            <a:t>برگزاری منظم جلسات شورا و کمیته برنامه‌ریزی در ستاد وزارتخانه</a:t>
          </a:r>
        </a:p>
      </dsp:txBody>
      <dsp:txXfrm>
        <a:off x="746993" y="3763817"/>
        <a:ext cx="7192849" cy="426206"/>
      </dsp:txXfrm>
    </dsp:sp>
    <dsp:sp modelId="{E3C256E2-5167-4959-8791-21C09DC16ADD}">
      <dsp:nvSpPr>
        <dsp:cNvPr id="0" name=""/>
        <dsp:cNvSpPr/>
      </dsp:nvSpPr>
      <dsp:spPr>
        <a:xfrm>
          <a:off x="0" y="4702680"/>
          <a:ext cx="8382000" cy="4032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FC3BA7-891D-4000-BFD4-F1D642BB06EA}">
      <dsp:nvSpPr>
        <dsp:cNvPr id="0" name=""/>
        <dsp:cNvSpPr/>
      </dsp:nvSpPr>
      <dsp:spPr>
        <a:xfrm>
          <a:off x="723936" y="4466520"/>
          <a:ext cx="7238963" cy="4723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774" tIns="0" rIns="221774" bIns="0" numCol="1" spcCol="1270" anchor="ctr" anchorCtr="0">
          <a:noAutofit/>
        </a:bodyPr>
        <a:lstStyle/>
        <a:p>
          <a:pPr marL="0" lvl="0" indent="0" algn="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800" kern="1200" dirty="0">
              <a:cs typeface="B Yekan" panose="00000400000000000000" pitchFamily="2" charset="-78"/>
            </a:rPr>
            <a:t>آسیب‌شناسی برنامه عملیاتی مشترک سال 1395</a:t>
          </a:r>
        </a:p>
      </dsp:txBody>
      <dsp:txXfrm>
        <a:off x="746993" y="4489577"/>
        <a:ext cx="7192849" cy="426206"/>
      </dsp:txXfrm>
    </dsp:sp>
    <dsp:sp modelId="{04F31625-4E16-4957-9EE7-5C7923B20400}">
      <dsp:nvSpPr>
        <dsp:cNvPr id="0" name=""/>
        <dsp:cNvSpPr/>
      </dsp:nvSpPr>
      <dsp:spPr>
        <a:xfrm>
          <a:off x="0" y="5428440"/>
          <a:ext cx="8382000" cy="4032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3A75DB-6070-4F30-9F89-A382ED4C44B3}">
      <dsp:nvSpPr>
        <dsp:cNvPr id="0" name=""/>
        <dsp:cNvSpPr/>
      </dsp:nvSpPr>
      <dsp:spPr>
        <a:xfrm>
          <a:off x="723936" y="5192280"/>
          <a:ext cx="7238963" cy="4723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774" tIns="0" rIns="221774" bIns="0" numCol="1" spcCol="1270" anchor="ctr" anchorCtr="0">
          <a:noAutofit/>
        </a:bodyPr>
        <a:lstStyle/>
        <a:p>
          <a:pPr marL="0" lvl="0" indent="0" algn="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800" kern="1200" dirty="0">
              <a:cs typeface="B Yekan" panose="00000400000000000000" pitchFamily="2" charset="-78"/>
            </a:rPr>
            <a:t>تهیه پیش‌نویس برنامه عملیاتی توسط معاونت‌ها/حوزه‌های تخصصی ستاد</a:t>
          </a:r>
        </a:p>
      </dsp:txBody>
      <dsp:txXfrm>
        <a:off x="746993" y="5215337"/>
        <a:ext cx="7192849" cy="42620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5FF7D2-9AA3-4505-9ECC-41BFC7116067}">
      <dsp:nvSpPr>
        <dsp:cNvPr id="0" name=""/>
        <dsp:cNvSpPr/>
      </dsp:nvSpPr>
      <dsp:spPr>
        <a:xfrm>
          <a:off x="0" y="362159"/>
          <a:ext cx="8382000" cy="5544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DDC11A-34C3-446D-A20A-4A104CE4CFB3}">
      <dsp:nvSpPr>
        <dsp:cNvPr id="0" name=""/>
        <dsp:cNvSpPr/>
      </dsp:nvSpPr>
      <dsp:spPr>
        <a:xfrm>
          <a:off x="1257283" y="37439"/>
          <a:ext cx="6705616" cy="6494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774" tIns="0" rIns="221774" bIns="0" numCol="1" spcCol="1270" anchor="ctr" anchorCtr="0">
          <a:noAutofit/>
        </a:bodyPr>
        <a:lstStyle/>
        <a:p>
          <a:pPr marL="0" lvl="0" indent="0" algn="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800" kern="1200" dirty="0">
              <a:cs typeface="B Yekan" panose="00000400000000000000" pitchFamily="2" charset="-78"/>
            </a:rPr>
            <a:t>بازبینی و رفع اشکالات ساختاری برنامه عملیاتی در دفتر برنامه‌ریزی</a:t>
          </a:r>
        </a:p>
      </dsp:txBody>
      <dsp:txXfrm>
        <a:off x="1288986" y="69142"/>
        <a:ext cx="6642210" cy="586034"/>
      </dsp:txXfrm>
    </dsp:sp>
    <dsp:sp modelId="{14E56E58-E2B3-4913-980F-A71E00141528}">
      <dsp:nvSpPr>
        <dsp:cNvPr id="0" name=""/>
        <dsp:cNvSpPr/>
      </dsp:nvSpPr>
      <dsp:spPr>
        <a:xfrm>
          <a:off x="0" y="1360079"/>
          <a:ext cx="8382000" cy="5544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A98B48-11F1-416C-9BDE-C1A1B3AAF22D}">
      <dsp:nvSpPr>
        <dsp:cNvPr id="0" name=""/>
        <dsp:cNvSpPr/>
      </dsp:nvSpPr>
      <dsp:spPr>
        <a:xfrm>
          <a:off x="1257283" y="1035360"/>
          <a:ext cx="6705616" cy="6494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774" tIns="0" rIns="221774" bIns="0" numCol="1" spcCol="1270" anchor="ctr" anchorCtr="0">
          <a:noAutofit/>
        </a:bodyPr>
        <a:lstStyle/>
        <a:p>
          <a:pPr marL="0" lvl="0" indent="0" algn="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800" kern="1200" dirty="0">
              <a:cs typeface="B Yekan" panose="00000400000000000000" pitchFamily="2" charset="-78"/>
            </a:rPr>
            <a:t>ارسال پیش‌نویس برنامه عملیاتی به دانشگاه‌ها جهت اعلام نظر</a:t>
          </a:r>
        </a:p>
      </dsp:txBody>
      <dsp:txXfrm>
        <a:off x="1288986" y="1067063"/>
        <a:ext cx="6642210" cy="586034"/>
      </dsp:txXfrm>
    </dsp:sp>
    <dsp:sp modelId="{C91D95B2-6785-45CB-A9E2-B8B99FB1109D}">
      <dsp:nvSpPr>
        <dsp:cNvPr id="0" name=""/>
        <dsp:cNvSpPr/>
      </dsp:nvSpPr>
      <dsp:spPr>
        <a:xfrm>
          <a:off x="0" y="2358000"/>
          <a:ext cx="8382000" cy="5544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95CA9D-9691-4172-85D3-B2BA0C7CF8C6}">
      <dsp:nvSpPr>
        <dsp:cNvPr id="0" name=""/>
        <dsp:cNvSpPr/>
      </dsp:nvSpPr>
      <dsp:spPr>
        <a:xfrm>
          <a:off x="1257283" y="2033279"/>
          <a:ext cx="6705616" cy="6494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774" tIns="0" rIns="221774" bIns="0" numCol="1" spcCol="1270" anchor="ctr" anchorCtr="0">
          <a:noAutofit/>
        </a:bodyPr>
        <a:lstStyle/>
        <a:p>
          <a:pPr marL="0" lvl="0" indent="0" algn="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800" kern="1200" dirty="0">
              <a:cs typeface="B Yekan" panose="00000400000000000000" pitchFamily="2" charset="-78"/>
            </a:rPr>
            <a:t>بررسی نظرات و پیشنهادات دانشگاه‌ها در معاونت‌ها و حوزه‌های تخصصی </a:t>
          </a:r>
        </a:p>
      </dsp:txBody>
      <dsp:txXfrm>
        <a:off x="1288986" y="2064982"/>
        <a:ext cx="6642210" cy="586034"/>
      </dsp:txXfrm>
    </dsp:sp>
    <dsp:sp modelId="{F0137783-C6E1-4A64-91D3-935A320B1C0D}">
      <dsp:nvSpPr>
        <dsp:cNvPr id="0" name=""/>
        <dsp:cNvSpPr/>
      </dsp:nvSpPr>
      <dsp:spPr>
        <a:xfrm>
          <a:off x="0" y="3355920"/>
          <a:ext cx="8382000" cy="5544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BBF4A6-06BA-4D2F-B228-960D95E02F8B}">
      <dsp:nvSpPr>
        <dsp:cNvPr id="0" name=""/>
        <dsp:cNvSpPr/>
      </dsp:nvSpPr>
      <dsp:spPr>
        <a:xfrm>
          <a:off x="1257283" y="3031200"/>
          <a:ext cx="6705616" cy="6494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774" tIns="0" rIns="221774" bIns="0" numCol="1" spcCol="1270" anchor="ctr" anchorCtr="0">
          <a:noAutofit/>
        </a:bodyPr>
        <a:lstStyle/>
        <a:p>
          <a:pPr marL="0" lvl="0" indent="0" algn="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800" kern="1200" dirty="0">
              <a:cs typeface="B Yekan" panose="00000400000000000000" pitchFamily="2" charset="-78"/>
            </a:rPr>
            <a:t>تدوین نسخه نهایی برنامه عملیاتی در معاونت‌ها/حوزه‌های تخصصی ستاد</a:t>
          </a:r>
        </a:p>
      </dsp:txBody>
      <dsp:txXfrm>
        <a:off x="1288986" y="3062903"/>
        <a:ext cx="6642210" cy="586034"/>
      </dsp:txXfrm>
    </dsp:sp>
    <dsp:sp modelId="{794FD258-A09A-422C-97E0-33EBBAC4D425}">
      <dsp:nvSpPr>
        <dsp:cNvPr id="0" name=""/>
        <dsp:cNvSpPr/>
      </dsp:nvSpPr>
      <dsp:spPr>
        <a:xfrm>
          <a:off x="0" y="4353840"/>
          <a:ext cx="8382000" cy="5544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41F366-E325-48DF-B3B2-31A070FDBF76}">
      <dsp:nvSpPr>
        <dsp:cNvPr id="0" name=""/>
        <dsp:cNvSpPr/>
      </dsp:nvSpPr>
      <dsp:spPr>
        <a:xfrm>
          <a:off x="1257283" y="4029120"/>
          <a:ext cx="6705616" cy="6494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774" tIns="0" rIns="221774" bIns="0" numCol="1" spcCol="1270" anchor="ctr" anchorCtr="0">
          <a:noAutofit/>
        </a:bodyPr>
        <a:lstStyle/>
        <a:p>
          <a:pPr marL="0" lvl="0" indent="0" algn="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800" kern="1200" dirty="0">
              <a:cs typeface="B Yekan" panose="00000400000000000000" pitchFamily="2" charset="-78"/>
            </a:rPr>
            <a:t>تجمیع و یکپارچه‌سازی برنامه عملیاتی در دفتر برنامه‌ریزی و نظارت راهبردی</a:t>
          </a:r>
        </a:p>
      </dsp:txBody>
      <dsp:txXfrm>
        <a:off x="1288986" y="4060823"/>
        <a:ext cx="6642210" cy="586034"/>
      </dsp:txXfrm>
    </dsp:sp>
    <dsp:sp modelId="{9D3521FD-9527-42CA-9EE3-8890E999241E}">
      <dsp:nvSpPr>
        <dsp:cNvPr id="0" name=""/>
        <dsp:cNvSpPr/>
      </dsp:nvSpPr>
      <dsp:spPr>
        <a:xfrm>
          <a:off x="0" y="5351760"/>
          <a:ext cx="8382000" cy="5544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54E1EB-592C-4E6C-AC78-300B99354597}">
      <dsp:nvSpPr>
        <dsp:cNvPr id="0" name=""/>
        <dsp:cNvSpPr/>
      </dsp:nvSpPr>
      <dsp:spPr>
        <a:xfrm>
          <a:off x="1257283" y="5027040"/>
          <a:ext cx="6705616" cy="6494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774" tIns="0" rIns="221774" bIns="0" numCol="1" spcCol="1270" anchor="ctr" anchorCtr="0">
          <a:noAutofit/>
        </a:bodyPr>
        <a:lstStyle/>
        <a:p>
          <a:pPr marL="0" lvl="0" indent="0" algn="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800" kern="1200" dirty="0">
              <a:cs typeface="B Yekan" panose="00000400000000000000" pitchFamily="2" charset="-78"/>
            </a:rPr>
            <a:t>طرح و تصویب برنامه عملیاتی در هیات امنای کلیه دانشگاه‌ها/دانشکده‌ها</a:t>
          </a:r>
        </a:p>
      </dsp:txBody>
      <dsp:txXfrm>
        <a:off x="1288986" y="5058743"/>
        <a:ext cx="6642210" cy="58603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465E38-994B-4940-9DE2-8EE149E0205D}">
      <dsp:nvSpPr>
        <dsp:cNvPr id="0" name=""/>
        <dsp:cNvSpPr/>
      </dsp:nvSpPr>
      <dsp:spPr>
        <a:xfrm>
          <a:off x="0" y="669240"/>
          <a:ext cx="8382000" cy="6048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47CC50-4419-47F1-8182-83F62311C772}">
      <dsp:nvSpPr>
        <dsp:cNvPr id="0" name=""/>
        <dsp:cNvSpPr/>
      </dsp:nvSpPr>
      <dsp:spPr>
        <a:xfrm>
          <a:off x="2095499" y="315000"/>
          <a:ext cx="5867400" cy="7084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774" tIns="0" rIns="221774" bIns="0" numCol="1" spcCol="1270" anchor="ctr" anchorCtr="0">
          <a:noAutofit/>
        </a:bodyPr>
        <a:lstStyle/>
        <a:p>
          <a:pPr marL="0" lvl="0" indent="0" algn="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>
              <a:cs typeface="B Yekan" panose="00000400000000000000" pitchFamily="2" charset="-78"/>
            </a:rPr>
            <a:t>ارسال نسخه نهایی برنامه عملیاتی به دانشگاه‌ها</a:t>
          </a:r>
        </a:p>
      </dsp:txBody>
      <dsp:txXfrm>
        <a:off x="2130084" y="349585"/>
        <a:ext cx="5798230" cy="639310"/>
      </dsp:txXfrm>
    </dsp:sp>
    <dsp:sp modelId="{3B8E61CA-E644-4B81-95F2-9B12B142CEA0}">
      <dsp:nvSpPr>
        <dsp:cNvPr id="0" name=""/>
        <dsp:cNvSpPr/>
      </dsp:nvSpPr>
      <dsp:spPr>
        <a:xfrm>
          <a:off x="0" y="1757880"/>
          <a:ext cx="8382000" cy="6048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F58A7D-0CC2-4DB7-B7CA-F35B6315A5FB}">
      <dsp:nvSpPr>
        <dsp:cNvPr id="0" name=""/>
        <dsp:cNvSpPr/>
      </dsp:nvSpPr>
      <dsp:spPr>
        <a:xfrm>
          <a:off x="2095499" y="1403640"/>
          <a:ext cx="5867400" cy="7084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774" tIns="0" rIns="221774" bIns="0" numCol="1" spcCol="1270" anchor="ctr" anchorCtr="0">
          <a:noAutofit/>
        </a:bodyPr>
        <a:lstStyle/>
        <a:p>
          <a:pPr marL="0" lvl="0" indent="0" algn="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>
              <a:cs typeface="B Yekan" panose="00000400000000000000" pitchFamily="2" charset="-78"/>
            </a:rPr>
            <a:t>بارگذاری برنامه عملیاتی در سامانه پایش 96</a:t>
          </a:r>
        </a:p>
      </dsp:txBody>
      <dsp:txXfrm>
        <a:off x="2130084" y="1438225"/>
        <a:ext cx="5798230" cy="639310"/>
      </dsp:txXfrm>
    </dsp:sp>
    <dsp:sp modelId="{6BB3792C-03B7-4A61-8F30-25A86BFD749A}">
      <dsp:nvSpPr>
        <dsp:cNvPr id="0" name=""/>
        <dsp:cNvSpPr/>
      </dsp:nvSpPr>
      <dsp:spPr>
        <a:xfrm>
          <a:off x="0" y="2846520"/>
          <a:ext cx="8382000" cy="6048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5334FA-CD44-4916-AE42-8F0334205D20}">
      <dsp:nvSpPr>
        <dsp:cNvPr id="0" name=""/>
        <dsp:cNvSpPr/>
      </dsp:nvSpPr>
      <dsp:spPr>
        <a:xfrm>
          <a:off x="2095499" y="2492280"/>
          <a:ext cx="5867400" cy="7084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774" tIns="0" rIns="221774" bIns="0" numCol="1" spcCol="1270" anchor="ctr" anchorCtr="0">
          <a:noAutofit/>
        </a:bodyPr>
        <a:lstStyle/>
        <a:p>
          <a:pPr marL="0" lvl="0" indent="0" algn="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>
              <a:cs typeface="B Yekan" panose="00000400000000000000" pitchFamily="2" charset="-78"/>
            </a:rPr>
            <a:t>پایلوت ثبت پیشرفت در دانشگاه‌های منتخب </a:t>
          </a:r>
        </a:p>
      </dsp:txBody>
      <dsp:txXfrm>
        <a:off x="2130084" y="2526865"/>
        <a:ext cx="5798230" cy="639310"/>
      </dsp:txXfrm>
    </dsp:sp>
    <dsp:sp modelId="{B6A23192-5311-486B-991B-0428BF4DF827}">
      <dsp:nvSpPr>
        <dsp:cNvPr id="0" name=""/>
        <dsp:cNvSpPr/>
      </dsp:nvSpPr>
      <dsp:spPr>
        <a:xfrm>
          <a:off x="0" y="3935159"/>
          <a:ext cx="8382000" cy="6048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8B7143-E978-4582-BFDB-2AFF186923B3}">
      <dsp:nvSpPr>
        <dsp:cNvPr id="0" name=""/>
        <dsp:cNvSpPr/>
      </dsp:nvSpPr>
      <dsp:spPr>
        <a:xfrm>
          <a:off x="2095499" y="3580920"/>
          <a:ext cx="5867400" cy="7084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774" tIns="0" rIns="221774" bIns="0" numCol="1" spcCol="1270" anchor="ctr" anchorCtr="0">
          <a:noAutofit/>
        </a:bodyPr>
        <a:lstStyle/>
        <a:p>
          <a:pPr marL="0" lvl="0" indent="0" algn="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>
              <a:cs typeface="B Yekan" panose="00000400000000000000" pitchFamily="2" charset="-78"/>
            </a:rPr>
            <a:t>ثبت پیشرفت فعالیت‌ها در خردادماه 96</a:t>
          </a:r>
        </a:p>
      </dsp:txBody>
      <dsp:txXfrm>
        <a:off x="2130084" y="3615505"/>
        <a:ext cx="5798230" cy="639310"/>
      </dsp:txXfrm>
    </dsp:sp>
    <dsp:sp modelId="{2AF5DD23-8F8C-4B46-A957-CD4B4D15BE4C}">
      <dsp:nvSpPr>
        <dsp:cNvPr id="0" name=""/>
        <dsp:cNvSpPr/>
      </dsp:nvSpPr>
      <dsp:spPr>
        <a:xfrm>
          <a:off x="0" y="5023799"/>
          <a:ext cx="8382000" cy="6048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60F793-0F4E-468C-B629-2B75FF0E7914}">
      <dsp:nvSpPr>
        <dsp:cNvPr id="0" name=""/>
        <dsp:cNvSpPr/>
      </dsp:nvSpPr>
      <dsp:spPr>
        <a:xfrm>
          <a:off x="2095499" y="4669559"/>
          <a:ext cx="5867400" cy="7084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774" tIns="0" rIns="221774" bIns="0" numCol="1" spcCol="1270" anchor="ctr" anchorCtr="0">
          <a:noAutofit/>
        </a:bodyPr>
        <a:lstStyle/>
        <a:p>
          <a:pPr marL="0" lvl="0" indent="0" algn="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>
              <a:cs typeface="B Yekan" panose="00000400000000000000" pitchFamily="2" charset="-78"/>
            </a:rPr>
            <a:t>ارایه اولین گزارش پایش در تیرماه 96</a:t>
          </a:r>
          <a:endParaRPr lang="en-US" sz="2400" kern="1200" dirty="0">
            <a:cs typeface="B Yekan" panose="00000400000000000000" pitchFamily="2" charset="-78"/>
          </a:endParaRPr>
        </a:p>
      </dsp:txBody>
      <dsp:txXfrm>
        <a:off x="2130084" y="4704144"/>
        <a:ext cx="5798230" cy="6393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BAAB15-D621-4261-A94A-474CC08BAD6B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4791AF-4A26-4D58-B770-ED71350C6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173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B40B14-C76A-4EB6-8728-42A27F33A08B}" type="slidenum">
              <a:rPr lang="en-US" smtClean="0"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دبیرخانه هیات امنای دانشگاه علوم پزشکی و خدمات بهداشتی درمانی اصفهان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9841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B40B14-C76A-4EB6-8728-42A27F33A08B}" type="slidenum">
              <a:rPr lang="en-US" smtClean="0"/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دبیرخانه هیات امنای دانشگاه علوم پزشکی و خدمات بهداشتی درمانی اصفهان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9841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B40B14-C76A-4EB6-8728-42A27F33A08B}" type="slidenum">
              <a:rPr lang="en-US" smtClean="0"/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دبیرخانه هیات امنای دانشگاه علوم پزشکی و خدمات بهداشتی درمانی اصفهان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9841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B40B14-C76A-4EB6-8728-42A27F33A08B}" type="slidenum">
              <a:rPr lang="en-US" smtClean="0"/>
              <a:t>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دبیرخانه هیات امنای دانشگاه علوم پزشکی و خدمات بهداشتی درمانی اصفهان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9841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B40B14-C76A-4EB6-8728-42A27F33A08B}" type="slidenum">
              <a:rPr lang="en-US" smtClean="0"/>
              <a:t>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دبیرخانه هیات امنای دانشگاه علوم پزشکی و خدمات بهداشتی درمانی اصفهان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9841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B40B14-C76A-4EB6-8728-42A27F33A08B}" type="slidenum">
              <a:rPr lang="en-US" smtClean="0"/>
              <a:t>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دبیرخانه هیات امنای دانشگاه علوم پزشکی و خدمات بهداشتی درمانی اصفهان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9841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B40B14-C76A-4EB6-8728-42A27F33A08B}" type="slidenum">
              <a:rPr lang="en-US" smtClean="0"/>
              <a:t>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دبیرخانه هیات امنای دانشگاه علوم پزشکی و خدمات بهداشتی درمانی اصفهان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9841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B40B14-C76A-4EB6-8728-42A27F33A08B}" type="slidenum">
              <a:rPr lang="en-US" smtClean="0"/>
              <a:t>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دبیرخانه هیات امنای دانشگاه علوم پزشکی و خدمات بهداشتی درمانی اصفهان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9841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1D8BD707-D9CF-40AE-B4C6-C98DA3205C09}" type="datetimeFigureOut">
              <a:rPr lang="en-US" smtClean="0"/>
              <a:pPr/>
              <a:t>7/27/2022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74320" indent="-27432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0021" y="0"/>
            <a:ext cx="7576457" cy="3028207"/>
          </a:xfrm>
        </p:spPr>
        <p:txBody>
          <a:bodyPr anchor="ctr">
            <a:normAutofit/>
          </a:bodyPr>
          <a:lstStyle/>
          <a:p>
            <a:pPr algn="ctr"/>
            <a:r>
              <a:rPr lang="fa-IR" sz="3600" b="1" dirty="0">
                <a:solidFill>
                  <a:srgbClr val="FFFF00"/>
                </a:solidFill>
                <a:cs typeface="B Yekan" panose="00000400000000000000" pitchFamily="2" charset="-78"/>
              </a:rPr>
              <a:t>مروری بر </a:t>
            </a:r>
          </a:p>
          <a:p>
            <a:pPr algn="ctr"/>
            <a:r>
              <a:rPr lang="fa-IR" sz="3600" b="1" dirty="0">
                <a:solidFill>
                  <a:srgbClr val="FFFF00"/>
                </a:solidFill>
                <a:cs typeface="B Yekan" panose="00000400000000000000" pitchFamily="2" charset="-78"/>
              </a:rPr>
              <a:t>فرایند تدوین برنامه عملیاتی مشترک </a:t>
            </a:r>
          </a:p>
          <a:p>
            <a:pPr algn="ctr"/>
            <a:r>
              <a:rPr lang="fa-IR" sz="3600" b="1" dirty="0">
                <a:solidFill>
                  <a:srgbClr val="FFFF00"/>
                </a:solidFill>
                <a:cs typeface="B Yekan" panose="00000400000000000000" pitchFamily="2" charset="-78"/>
              </a:rPr>
              <a:t>دانشگاه‌های علوم پزشکی کشور</a:t>
            </a:r>
          </a:p>
        </p:txBody>
      </p:sp>
    </p:spTree>
  </p:cSld>
  <p:clrMapOvr>
    <a:masterClrMapping/>
  </p:clrMapOvr>
  <p:transition spd="slow">
    <p:pul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09800" y="6356350"/>
            <a:ext cx="5257800" cy="365125"/>
          </a:xfrm>
        </p:spPr>
        <p:txBody>
          <a:bodyPr/>
          <a:lstStyle/>
          <a:p>
            <a:r>
              <a:rPr lang="fa-IR" dirty="0">
                <a:solidFill>
                  <a:schemeClr val="bg1">
                    <a:lumMod val="75000"/>
                  </a:schemeClr>
                </a:solidFill>
              </a:rPr>
              <a:t>دبیرخانه هیات امنای دانشگاه علوم پزشکی و خدمات بهداشتی درمانی اصفهان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3124200" y="0"/>
            <a:ext cx="594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2  Nazanin" pitchFamily="2" charset="-78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5000"/>
              </a:lnSpc>
              <a:spcAft>
                <a:spcPts val="1000"/>
              </a:spcAft>
            </a:pPr>
            <a:r>
              <a:rPr lang="fa-IR" dirty="0">
                <a:solidFill>
                  <a:schemeClr val="bg1">
                    <a:lumMod val="75000"/>
                  </a:schemeClr>
                </a:solidFill>
              </a:rPr>
              <a:t>آشنایی با اهداف، شیوه تدوین و پایش برنامه عملیاتی دانشگاه علوم پزشکی و خدمات بهداشتی درمانی اصفهان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3048000" y="457200"/>
            <a:ext cx="6096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799" y="1176338"/>
            <a:ext cx="5638801" cy="5148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511629" y="535305"/>
            <a:ext cx="8077200" cy="531495"/>
          </a:xfrm>
          <a:prstGeom prst="rect">
            <a:avLst/>
          </a:prstGeom>
          <a:solidFill>
            <a:srgbClr val="28194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fa-IR" sz="2400" b="1" dirty="0">
                <a:solidFill>
                  <a:srgbClr val="FFFFFF"/>
                </a:solidFill>
                <a:effectLst/>
                <a:latin typeface="Calibri"/>
                <a:ea typeface="Calibri"/>
                <a:cs typeface="B Titr"/>
              </a:rPr>
              <a:t>فرآیند تدوین و پایش برنامه عملیاتی در دانشگاه های علوم پزشکی کشور</a:t>
            </a:r>
            <a:endParaRPr lang="en-US" sz="1200" dirty="0">
              <a:effectLst/>
              <a:latin typeface="Calibri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31061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430609093"/>
              </p:ext>
            </p:extLst>
          </p:nvPr>
        </p:nvGraphicFramePr>
        <p:xfrm>
          <a:off x="381000" y="609600"/>
          <a:ext cx="8382000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/>
          <p:cNvSpPr/>
          <p:nvPr/>
        </p:nvSpPr>
        <p:spPr>
          <a:xfrm>
            <a:off x="372676" y="8332"/>
            <a:ext cx="8315325" cy="559839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/>
            <a:r>
              <a:rPr lang="fa-IR" sz="2400" b="1" dirty="0">
                <a:cs typeface="B Yekan" panose="00000400000000000000" pitchFamily="2" charset="-78"/>
              </a:rPr>
              <a:t>اهم اقدامات انجام‌شده در فرایند تدوین برنامه عملیاتی سال 96</a:t>
            </a:r>
          </a:p>
        </p:txBody>
      </p:sp>
    </p:spTree>
  </p:cSld>
  <p:clrMapOvr>
    <a:masterClrMapping/>
  </p:clrMapOvr>
  <p:transition spd="slow"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67188569"/>
              </p:ext>
            </p:extLst>
          </p:nvPr>
        </p:nvGraphicFramePr>
        <p:xfrm>
          <a:off x="381000" y="685800"/>
          <a:ext cx="8382000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/>
          <p:cNvSpPr/>
          <p:nvPr/>
        </p:nvSpPr>
        <p:spPr>
          <a:xfrm>
            <a:off x="372676" y="8332"/>
            <a:ext cx="8315325" cy="559839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/>
            <a:r>
              <a:rPr lang="fa-IR" sz="2400" b="1" dirty="0">
                <a:cs typeface="B Yekan" panose="00000400000000000000" pitchFamily="2" charset="-78"/>
              </a:rPr>
              <a:t>اهم اقدامات انجام‌شده در فرایند تدوین برنامه عملیاتی سال 96</a:t>
            </a:r>
          </a:p>
        </p:txBody>
      </p:sp>
    </p:spTree>
  </p:cSld>
  <p:clrMapOvr>
    <a:masterClrMapping/>
  </p:clrMapOvr>
  <p:transition spd="slow"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663659955"/>
              </p:ext>
            </p:extLst>
          </p:nvPr>
        </p:nvGraphicFramePr>
        <p:xfrm>
          <a:off x="381000" y="609600"/>
          <a:ext cx="8382000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/>
          <p:cNvSpPr/>
          <p:nvPr/>
        </p:nvSpPr>
        <p:spPr>
          <a:xfrm>
            <a:off x="372676" y="8332"/>
            <a:ext cx="8315325" cy="559839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/>
            <a:r>
              <a:rPr lang="fa-IR" sz="2400" b="1" dirty="0">
                <a:cs typeface="B Yekan" panose="00000400000000000000" pitchFamily="2" charset="-78"/>
              </a:rPr>
              <a:t>اهم اقدامات انجام‌شده در فرایند تدوین برنامه عملیاتی سال 96</a:t>
            </a:r>
          </a:p>
        </p:txBody>
      </p:sp>
    </p:spTree>
  </p:cSld>
  <p:clrMapOvr>
    <a:masterClrMapping/>
  </p:clrMapOvr>
  <p:transition spd="slow">
    <p:pul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480956581"/>
              </p:ext>
            </p:extLst>
          </p:nvPr>
        </p:nvGraphicFramePr>
        <p:xfrm>
          <a:off x="381000" y="533400"/>
          <a:ext cx="8382000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372676" y="8332"/>
            <a:ext cx="8315325" cy="559839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/>
            <a:r>
              <a:rPr lang="fa-IR" sz="2400" b="1" dirty="0">
                <a:cs typeface="B Yekan" panose="00000400000000000000" pitchFamily="2" charset="-78"/>
              </a:rPr>
              <a:t>اهم اقدامات انجام‌شده در فرایند تدوین برنامه عملیاتی سال 96</a:t>
            </a:r>
          </a:p>
        </p:txBody>
      </p:sp>
    </p:spTree>
  </p:cSld>
  <p:clrMapOvr>
    <a:masterClrMapping/>
  </p:clrMapOvr>
  <p:transition spd="slow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webfa.ir/wp-content/uploads/2015/03/besm_88.gif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219200"/>
            <a:ext cx="4834720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2297357"/>
      </p:ext>
    </p:extLst>
  </p:cSld>
  <p:clrMapOvr>
    <a:masterClrMapping/>
  </p:clrMapOvr>
  <p:transition spd="slow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09800" y="6356350"/>
            <a:ext cx="5257800" cy="365125"/>
          </a:xfrm>
        </p:spPr>
        <p:txBody>
          <a:bodyPr/>
          <a:lstStyle/>
          <a:p>
            <a:r>
              <a:rPr lang="fa-IR" dirty="0">
                <a:solidFill>
                  <a:schemeClr val="bg1">
                    <a:lumMod val="75000"/>
                  </a:schemeClr>
                </a:solidFill>
              </a:rPr>
              <a:t>دبیرخانه هیات امنای دانشگاه علوم پزشکی و خدمات بهداشتی درمانی اصفهان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3048000" y="457200"/>
            <a:ext cx="6096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0" y="914400"/>
            <a:ext cx="9144000" cy="838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100">
                <a:effectLst/>
                <a:latin typeface="Calibri"/>
                <a:ea typeface="Calibri"/>
                <a:cs typeface="Arial"/>
              </a:rPr>
              <a:t> 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100">
                <a:effectLst/>
                <a:latin typeface="Calibri"/>
                <a:ea typeface="Calibri"/>
                <a:cs typeface="Arial"/>
              </a:rPr>
              <a:t> 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100">
                <a:effectLst/>
                <a:latin typeface="Calibri"/>
                <a:ea typeface="Calibri"/>
                <a:cs typeface="Arial"/>
              </a:rPr>
              <a:t> 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100">
                <a:effectLst/>
                <a:latin typeface="Calibri"/>
                <a:ea typeface="Calibri"/>
                <a:cs typeface="Arial"/>
              </a:rPr>
              <a:t> </a:t>
            </a: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533400" y="1066800"/>
            <a:ext cx="8077200" cy="531495"/>
          </a:xfrm>
          <a:prstGeom prst="rect">
            <a:avLst/>
          </a:prstGeom>
          <a:solidFill>
            <a:srgbClr val="28194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fa-IR" sz="2400" b="1" dirty="0">
                <a:solidFill>
                  <a:srgbClr val="FFFFFF"/>
                </a:solidFill>
                <a:effectLst/>
                <a:latin typeface="Calibri"/>
                <a:ea typeface="Calibri"/>
                <a:cs typeface="B Titr"/>
              </a:rPr>
              <a:t>اهداف تدوین و پایش برنامه عملیاتی در دانشگاه های علوم پزشکی کشور</a:t>
            </a:r>
            <a:endParaRPr lang="en-US" sz="1200" dirty="0"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85800" y="2072154"/>
            <a:ext cx="8001000" cy="42524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Low" rtl="1">
              <a:lnSpc>
                <a:spcPct val="200000"/>
              </a:lnSpc>
              <a:spcAft>
                <a:spcPts val="1000"/>
              </a:spcAft>
              <a:buFont typeface="Wingdings" pitchFamily="2" charset="2"/>
              <a:buChar char="Ø"/>
            </a:pPr>
            <a:r>
              <a:rPr lang="fa-IR" b="1" dirty="0">
                <a:ea typeface="Calibri"/>
                <a:cs typeface="B Titr"/>
              </a:rPr>
              <a:t>ایجاد بستر مناسب برای تحقق اهداف کلی و کمی بخش بهداشت و سلامت در برنامه ششم توسعه</a:t>
            </a:r>
          </a:p>
          <a:p>
            <a:pPr marL="285750" indent="-285750" algn="justLow" rtl="1">
              <a:lnSpc>
                <a:spcPct val="200000"/>
              </a:lnSpc>
              <a:spcAft>
                <a:spcPts val="1000"/>
              </a:spcAft>
              <a:buFont typeface="Wingdings" pitchFamily="2" charset="2"/>
              <a:buChar char="Ø"/>
            </a:pPr>
            <a:r>
              <a:rPr lang="fa-IR" b="1" dirty="0">
                <a:ea typeface="Calibri"/>
                <a:cs typeface="B Titr"/>
              </a:rPr>
              <a:t>ایجاد یکپارچگی و وحدت رویه بین دانشگاه های علوم پزشکی کشور</a:t>
            </a:r>
          </a:p>
          <a:p>
            <a:pPr marL="285750" indent="-285750" algn="justLow" rtl="1">
              <a:lnSpc>
                <a:spcPct val="200000"/>
              </a:lnSpc>
              <a:spcAft>
                <a:spcPts val="1000"/>
              </a:spcAft>
              <a:buFont typeface="Wingdings" pitchFamily="2" charset="2"/>
              <a:buChar char="Ø"/>
            </a:pPr>
            <a:r>
              <a:rPr lang="fa-IR" b="1" dirty="0">
                <a:ea typeface="Calibri"/>
                <a:cs typeface="B Titr"/>
              </a:rPr>
              <a:t>ایجاد تعامل دوسویه بین ستاد و واحدهای متناظر دانشگاهی</a:t>
            </a:r>
          </a:p>
          <a:p>
            <a:pPr marL="285750" indent="-285750" algn="justLow" rtl="1">
              <a:lnSpc>
                <a:spcPct val="200000"/>
              </a:lnSpc>
              <a:spcAft>
                <a:spcPts val="1000"/>
              </a:spcAft>
              <a:buFont typeface="Wingdings" pitchFamily="2" charset="2"/>
              <a:buChar char="Ø"/>
            </a:pPr>
            <a:r>
              <a:rPr lang="fa-IR" b="1" dirty="0">
                <a:ea typeface="Calibri"/>
                <a:cs typeface="B Titr"/>
              </a:rPr>
              <a:t>طراحی سازوکاری برای پایش، ارزیابی و آگاهی از میزان پیشرفت برنامه با هدف شناسایی گلوگاه ها و موانع اجرایی شدن برنامه ها و تحقق اهداف و چاره اندیشی به موقع به منظور پیشگیری از اتلاف زمان و سایر منابع</a:t>
            </a:r>
          </a:p>
          <a:p>
            <a:pPr marL="285750" indent="-285750" algn="r" rtl="1">
              <a:lnSpc>
                <a:spcPct val="200000"/>
              </a:lnSpc>
              <a:spcAft>
                <a:spcPts val="1000"/>
              </a:spcAft>
              <a:buFont typeface="Wingdings" pitchFamily="2" charset="2"/>
              <a:buChar char="Ø"/>
            </a:pPr>
            <a:endParaRPr lang="en-US" sz="105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34172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09800" y="6356350"/>
            <a:ext cx="5257800" cy="365125"/>
          </a:xfrm>
        </p:spPr>
        <p:txBody>
          <a:bodyPr/>
          <a:lstStyle/>
          <a:p>
            <a:r>
              <a:rPr lang="fa-IR" dirty="0">
                <a:solidFill>
                  <a:schemeClr val="bg1">
                    <a:lumMod val="75000"/>
                  </a:schemeClr>
                </a:solidFill>
              </a:rPr>
              <a:t>دبیرخانه هیات امنای دانشگاه علوم پزشکی و خدمات بهداشتی درمانی اصفهان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3048000" y="457200"/>
            <a:ext cx="6096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0" y="914400"/>
            <a:ext cx="9144000" cy="838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100">
                <a:effectLst/>
                <a:latin typeface="Calibri"/>
                <a:ea typeface="Calibri"/>
                <a:cs typeface="Arial"/>
              </a:rPr>
              <a:t> 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100">
                <a:effectLst/>
                <a:latin typeface="Calibri"/>
                <a:ea typeface="Calibri"/>
                <a:cs typeface="Arial"/>
              </a:rPr>
              <a:t> 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100">
                <a:effectLst/>
                <a:latin typeface="Calibri"/>
                <a:ea typeface="Calibri"/>
                <a:cs typeface="Arial"/>
              </a:rPr>
              <a:t> 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100">
                <a:effectLst/>
                <a:latin typeface="Calibri"/>
                <a:ea typeface="Calibri"/>
                <a:cs typeface="Arial"/>
              </a:rPr>
              <a:t> </a:t>
            </a: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533400" y="1066800"/>
            <a:ext cx="8077200" cy="531495"/>
          </a:xfrm>
          <a:prstGeom prst="rect">
            <a:avLst/>
          </a:prstGeom>
          <a:solidFill>
            <a:srgbClr val="28194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fa-IR" sz="2400" b="1" dirty="0">
                <a:solidFill>
                  <a:srgbClr val="FFFFFF"/>
                </a:solidFill>
                <a:effectLst/>
                <a:latin typeface="Calibri"/>
                <a:ea typeface="Calibri"/>
                <a:cs typeface="B Titr"/>
              </a:rPr>
              <a:t>الگوی مفهومی برنامه عملیاتی در دانشگاه های علوم پزشکی کشور</a:t>
            </a:r>
            <a:endParaRPr lang="en-US" sz="1200" dirty="0"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28600" y="2072154"/>
            <a:ext cx="8458200" cy="13131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lnSpc>
                <a:spcPct val="250000"/>
              </a:lnSpc>
              <a:spcAft>
                <a:spcPts val="1000"/>
              </a:spcAft>
              <a:buFont typeface="Wingdings" pitchFamily="2" charset="2"/>
              <a:buChar char="v"/>
            </a:pPr>
            <a:r>
              <a:rPr lang="fa-IR" sz="2000" b="1" dirty="0">
                <a:ea typeface="Calibri"/>
                <a:cs typeface="B Titr"/>
              </a:rPr>
              <a:t>برنامه ریزی راهبردی شامل سه مولفه :</a:t>
            </a:r>
          </a:p>
          <a:p>
            <a:pPr marL="285750" indent="-285750" algn="r" rtl="1">
              <a:lnSpc>
                <a:spcPct val="200000"/>
              </a:lnSpc>
              <a:spcAft>
                <a:spcPts val="1000"/>
              </a:spcAft>
              <a:buFont typeface="Wingdings" pitchFamily="2" charset="2"/>
              <a:buChar char="Ø"/>
            </a:pPr>
            <a:endParaRPr lang="en-US" sz="1050" dirty="0">
              <a:ea typeface="Calibri"/>
              <a:cs typeface="Arial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1" y="2971800"/>
            <a:ext cx="6629400" cy="315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9703394"/>
      </p:ext>
    </p:extLst>
  </p:cSld>
  <p:clrMapOvr>
    <a:masterClrMapping/>
  </p:clrMapOvr>
  <p:transition spd="slow">
    <p:wheel spokes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09800" y="6356350"/>
            <a:ext cx="5257800" cy="365125"/>
          </a:xfrm>
        </p:spPr>
        <p:txBody>
          <a:bodyPr/>
          <a:lstStyle/>
          <a:p>
            <a:r>
              <a:rPr lang="fa-IR" dirty="0">
                <a:solidFill>
                  <a:schemeClr val="bg1">
                    <a:lumMod val="75000"/>
                  </a:schemeClr>
                </a:solidFill>
              </a:rPr>
              <a:t>دبیرخانه هیات امنای دانشگاه علوم پزشکی و خدمات بهداشتی درمانی اصفهان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3048000" y="457200"/>
            <a:ext cx="6096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0" y="914400"/>
            <a:ext cx="9144000" cy="838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100">
                <a:effectLst/>
                <a:latin typeface="Calibri"/>
                <a:ea typeface="Calibri"/>
                <a:cs typeface="Arial"/>
              </a:rPr>
              <a:t> 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100">
                <a:effectLst/>
                <a:latin typeface="Calibri"/>
                <a:ea typeface="Calibri"/>
                <a:cs typeface="Arial"/>
              </a:rPr>
              <a:t> 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100">
                <a:effectLst/>
                <a:latin typeface="Calibri"/>
                <a:ea typeface="Calibri"/>
                <a:cs typeface="Arial"/>
              </a:rPr>
              <a:t> 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100">
                <a:effectLst/>
                <a:latin typeface="Calibri"/>
                <a:ea typeface="Calibri"/>
                <a:cs typeface="Arial"/>
              </a:rPr>
              <a:t> </a:t>
            </a: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533400" y="1066800"/>
            <a:ext cx="8077200" cy="531495"/>
          </a:xfrm>
          <a:prstGeom prst="rect">
            <a:avLst/>
          </a:prstGeom>
          <a:solidFill>
            <a:srgbClr val="28194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fa-IR" sz="2400" b="1" dirty="0">
                <a:solidFill>
                  <a:srgbClr val="FFFFFF"/>
                </a:solidFill>
                <a:effectLst/>
                <a:latin typeface="Calibri"/>
                <a:ea typeface="Calibri"/>
                <a:cs typeface="B Titr"/>
              </a:rPr>
              <a:t>الگوی مفهومی برنامه عملیاتی در دانشگاه های علوم پزشکی کشور</a:t>
            </a:r>
            <a:endParaRPr lang="en-US" sz="1200" dirty="0"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28600" y="2072154"/>
            <a:ext cx="8458200" cy="349839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marL="285750" indent="-285750" algn="r" rtl="1">
              <a:lnSpc>
                <a:spcPct val="250000"/>
              </a:lnSpc>
              <a:spcAft>
                <a:spcPts val="1000"/>
              </a:spcAft>
              <a:buFont typeface="Wingdings" pitchFamily="2" charset="2"/>
              <a:buChar char="v"/>
            </a:pPr>
            <a:r>
              <a:rPr lang="fa-IR" sz="2000" b="1" dirty="0">
                <a:ea typeface="Calibri"/>
                <a:cs typeface="B Titr"/>
              </a:rPr>
              <a:t>برنامه ریزی راهبردی شامل سه مولفه :</a:t>
            </a:r>
          </a:p>
          <a:p>
            <a:pPr marL="285750" indent="-285750" algn="r" rtl="1">
              <a:lnSpc>
                <a:spcPct val="250000"/>
              </a:lnSpc>
              <a:spcAft>
                <a:spcPts val="1000"/>
              </a:spcAft>
              <a:buFont typeface="Wingdings" pitchFamily="2" charset="2"/>
              <a:buChar char="Ø"/>
            </a:pPr>
            <a:r>
              <a:rPr lang="fa-IR" b="1" dirty="0">
                <a:ea typeface="Calibri"/>
                <a:cs typeface="B Titr"/>
              </a:rPr>
              <a:t>چشم انداز                                               ترسیم تصویری از وضعیت مطلوب سازمان در آینده    </a:t>
            </a:r>
          </a:p>
          <a:p>
            <a:pPr marL="285750" indent="-285750" algn="r" rtl="1">
              <a:lnSpc>
                <a:spcPct val="200000"/>
              </a:lnSpc>
              <a:spcAft>
                <a:spcPts val="1000"/>
              </a:spcAft>
              <a:buFont typeface="Wingdings" pitchFamily="2" charset="2"/>
              <a:buChar char="Ø"/>
            </a:pPr>
            <a:r>
              <a:rPr lang="fa-IR" b="1" dirty="0">
                <a:ea typeface="Calibri"/>
                <a:cs typeface="B Titr"/>
              </a:rPr>
              <a:t>راهبرد                                                     راه و روش تحقق چشم انداز</a:t>
            </a:r>
          </a:p>
          <a:p>
            <a:pPr marL="285750" indent="-285750" algn="r" rtl="1">
              <a:lnSpc>
                <a:spcPct val="200000"/>
              </a:lnSpc>
              <a:spcAft>
                <a:spcPts val="1000"/>
              </a:spcAft>
              <a:buFont typeface="Wingdings" pitchFamily="2" charset="2"/>
              <a:buChar char="Ø"/>
            </a:pPr>
            <a:r>
              <a:rPr lang="fa-IR" b="1" dirty="0">
                <a:ea typeface="Calibri"/>
                <a:cs typeface="B Titr"/>
              </a:rPr>
              <a:t>برنامه عملیاتی (اقدام)                         اجرایی ترین سطح بوده و هسته آن برنامه و فعالیت ها می باشند</a:t>
            </a:r>
          </a:p>
          <a:p>
            <a:pPr marL="285750" indent="-285750" algn="r" rtl="1">
              <a:lnSpc>
                <a:spcPct val="200000"/>
              </a:lnSpc>
              <a:spcAft>
                <a:spcPts val="1000"/>
              </a:spcAft>
              <a:buFont typeface="Wingdings" pitchFamily="2" charset="2"/>
              <a:buChar char="Ø"/>
            </a:pPr>
            <a:endParaRPr lang="en-US" sz="1050" dirty="0">
              <a:ea typeface="Calibri"/>
              <a:cs typeface="Arial"/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 flipH="1">
            <a:off x="5486400" y="3429000"/>
            <a:ext cx="1828800" cy="0"/>
          </a:xfrm>
          <a:prstGeom prst="straightConnector1">
            <a:avLst/>
          </a:prstGeom>
          <a:ln w="1905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5486400" y="4191000"/>
            <a:ext cx="1828800" cy="0"/>
          </a:xfrm>
          <a:prstGeom prst="straightConnector1">
            <a:avLst/>
          </a:prstGeom>
          <a:ln w="1905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5486400" y="4876800"/>
            <a:ext cx="914400" cy="0"/>
          </a:xfrm>
          <a:prstGeom prst="straightConnector1">
            <a:avLst/>
          </a:prstGeom>
          <a:ln w="1905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1327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09800" y="6356350"/>
            <a:ext cx="5257800" cy="365125"/>
          </a:xfrm>
        </p:spPr>
        <p:txBody>
          <a:bodyPr/>
          <a:lstStyle/>
          <a:p>
            <a:r>
              <a:rPr lang="fa-IR" dirty="0">
                <a:solidFill>
                  <a:schemeClr val="bg1">
                    <a:lumMod val="75000"/>
                  </a:schemeClr>
                </a:solidFill>
              </a:rPr>
              <a:t>دبیرخانه هیات امنای دانشگاه علوم پزشکی و خدمات بهداشتی درمانی اصفهان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3048000" y="457200"/>
            <a:ext cx="6096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0" y="914400"/>
            <a:ext cx="9144000" cy="838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100">
                <a:effectLst/>
                <a:latin typeface="Calibri"/>
                <a:ea typeface="Calibri"/>
                <a:cs typeface="Arial"/>
              </a:rPr>
              <a:t> 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100">
                <a:effectLst/>
                <a:latin typeface="Calibri"/>
                <a:ea typeface="Calibri"/>
                <a:cs typeface="Arial"/>
              </a:rPr>
              <a:t> 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100">
                <a:effectLst/>
                <a:latin typeface="Calibri"/>
                <a:ea typeface="Calibri"/>
                <a:cs typeface="Arial"/>
              </a:rPr>
              <a:t> 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100">
                <a:effectLst/>
                <a:latin typeface="Calibri"/>
                <a:ea typeface="Calibri"/>
                <a:cs typeface="Arial"/>
              </a:rPr>
              <a:t> </a:t>
            </a: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533400" y="1066800"/>
            <a:ext cx="8077200" cy="531495"/>
          </a:xfrm>
          <a:prstGeom prst="rect">
            <a:avLst/>
          </a:prstGeom>
          <a:solidFill>
            <a:srgbClr val="28194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fa-IR" sz="2400" b="1" dirty="0">
                <a:solidFill>
                  <a:srgbClr val="FFFFFF"/>
                </a:solidFill>
                <a:effectLst/>
                <a:latin typeface="Calibri"/>
                <a:ea typeface="Calibri"/>
                <a:cs typeface="B Titr"/>
              </a:rPr>
              <a:t>الگوی مفهومی برنامه عملیاتی در دانشگاه های علوم پزشکی کشور</a:t>
            </a:r>
            <a:endParaRPr lang="en-US" sz="1200" dirty="0"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28600" y="2072154"/>
            <a:ext cx="8458200" cy="36009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marL="285750" indent="-285750" algn="r" rtl="1">
              <a:lnSpc>
                <a:spcPct val="250000"/>
              </a:lnSpc>
              <a:spcAft>
                <a:spcPts val="1000"/>
              </a:spcAft>
              <a:buFont typeface="Wingdings" pitchFamily="2" charset="2"/>
              <a:buChar char="v"/>
            </a:pPr>
            <a:r>
              <a:rPr lang="fa-IR" sz="2000" b="1" dirty="0">
                <a:ea typeface="Calibri"/>
                <a:cs typeface="B Titr"/>
              </a:rPr>
              <a:t>برنامه  عملیاتی شامل :</a:t>
            </a:r>
          </a:p>
          <a:p>
            <a:pPr marL="285750" indent="-285750" algn="justLow" rtl="1">
              <a:lnSpc>
                <a:spcPct val="250000"/>
              </a:lnSpc>
              <a:spcAft>
                <a:spcPts val="1000"/>
              </a:spcAft>
              <a:buFont typeface="Wingdings" pitchFamily="2" charset="2"/>
              <a:buChar char="Ø"/>
            </a:pPr>
            <a:r>
              <a:rPr lang="fa-IR" b="1" dirty="0">
                <a:ea typeface="Calibri"/>
                <a:cs typeface="B Titr"/>
              </a:rPr>
              <a:t>برنامه                              مجموعه ای از فعالیت ها که هدف و خروجی مشخصی را دنبال می کنند.   </a:t>
            </a:r>
          </a:p>
          <a:p>
            <a:pPr marL="285750" indent="-285750" algn="justLow" rtl="1">
              <a:lnSpc>
                <a:spcPct val="150000"/>
              </a:lnSpc>
              <a:spcAft>
                <a:spcPts val="1000"/>
              </a:spcAft>
              <a:buFont typeface="Arial" pitchFamily="34" charset="0"/>
              <a:buChar char="•"/>
            </a:pPr>
            <a:r>
              <a:rPr lang="fa-IR" b="1" dirty="0">
                <a:ea typeface="Calibri"/>
                <a:cs typeface="B Titr"/>
              </a:rPr>
              <a:t>برنامه ها ماهیت هدف یا راهبرد کلان ندارند. مثلا توسعه خدمات بهداشتی درمانی در سطح استان نمی تواند یک برنامه باشد، زیرا ماهیت هدف دارد.    </a:t>
            </a:r>
          </a:p>
          <a:p>
            <a:pPr marL="285750" indent="-285750" algn="justLow" rtl="1">
              <a:lnSpc>
                <a:spcPct val="150000"/>
              </a:lnSpc>
              <a:spcAft>
                <a:spcPts val="1000"/>
              </a:spcAft>
              <a:buFont typeface="Arial" pitchFamily="34" charset="0"/>
              <a:buChar char="•"/>
            </a:pPr>
            <a:r>
              <a:rPr lang="fa-IR" b="1" dirty="0">
                <a:ea typeface="Calibri"/>
                <a:cs typeface="B Titr"/>
              </a:rPr>
              <a:t>به عنوان یک قاعده کلی در ابتدای برنامه ها نمی توان از واژگانی مانند افزایش، توسعه، ارتقاء و تقویت استفاده کرد، چون این واژگان نوعا اشاره به هدف دارند نه برنامه.                </a:t>
            </a:r>
            <a:endParaRPr lang="en-US" sz="1050" dirty="0">
              <a:ea typeface="Calibri"/>
              <a:cs typeface="Arial"/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 flipH="1">
            <a:off x="6629400" y="3505200"/>
            <a:ext cx="1143000" cy="0"/>
          </a:xfrm>
          <a:prstGeom prst="straightConnector1">
            <a:avLst/>
          </a:prstGeom>
          <a:ln w="1905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120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09800" y="6356350"/>
            <a:ext cx="5257800" cy="365125"/>
          </a:xfrm>
        </p:spPr>
        <p:txBody>
          <a:bodyPr/>
          <a:lstStyle/>
          <a:p>
            <a:r>
              <a:rPr lang="fa-IR" dirty="0">
                <a:solidFill>
                  <a:schemeClr val="bg1">
                    <a:lumMod val="75000"/>
                  </a:schemeClr>
                </a:solidFill>
              </a:rPr>
              <a:t>دبیرخانه هیات امنای دانشگاه علوم پزشکی و خدمات بهداشتی درمانی اصفهان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3048000" y="457200"/>
            <a:ext cx="6096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0" y="914400"/>
            <a:ext cx="9144000" cy="838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100">
                <a:effectLst/>
                <a:latin typeface="Calibri"/>
                <a:ea typeface="Calibri"/>
                <a:cs typeface="Arial"/>
              </a:rPr>
              <a:t> 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100">
                <a:effectLst/>
                <a:latin typeface="Calibri"/>
                <a:ea typeface="Calibri"/>
                <a:cs typeface="Arial"/>
              </a:rPr>
              <a:t> 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100">
                <a:effectLst/>
                <a:latin typeface="Calibri"/>
                <a:ea typeface="Calibri"/>
                <a:cs typeface="Arial"/>
              </a:rPr>
              <a:t> 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100">
                <a:effectLst/>
                <a:latin typeface="Calibri"/>
                <a:ea typeface="Calibri"/>
                <a:cs typeface="Arial"/>
              </a:rPr>
              <a:t> </a:t>
            </a: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533400" y="1066800"/>
            <a:ext cx="8077200" cy="531495"/>
          </a:xfrm>
          <a:prstGeom prst="rect">
            <a:avLst/>
          </a:prstGeom>
          <a:solidFill>
            <a:srgbClr val="28194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fa-IR" sz="2400" b="1" dirty="0">
                <a:solidFill>
                  <a:srgbClr val="FFFFFF"/>
                </a:solidFill>
                <a:effectLst/>
                <a:latin typeface="Calibri"/>
                <a:ea typeface="Calibri"/>
                <a:cs typeface="B Titr"/>
              </a:rPr>
              <a:t>الگوی مفهومی برنامه عملیاتی در دانشگاه های علوم پزشکی کشور</a:t>
            </a:r>
            <a:endParaRPr lang="en-US" sz="1200" dirty="0"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28600" y="2072154"/>
            <a:ext cx="8458200" cy="38677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marL="285750" indent="-285750" algn="r" rtl="1">
              <a:lnSpc>
                <a:spcPct val="250000"/>
              </a:lnSpc>
              <a:spcAft>
                <a:spcPts val="1000"/>
              </a:spcAft>
              <a:buFont typeface="Wingdings" pitchFamily="2" charset="2"/>
              <a:buChar char="v"/>
            </a:pPr>
            <a:r>
              <a:rPr lang="fa-IR" sz="2000" b="1" dirty="0">
                <a:ea typeface="Calibri"/>
                <a:cs typeface="B Titr"/>
              </a:rPr>
              <a:t>برنامه  عملیاتی شامل :</a:t>
            </a:r>
          </a:p>
          <a:p>
            <a:pPr marL="285750" indent="-285750" algn="justLow" rtl="1">
              <a:lnSpc>
                <a:spcPct val="150000"/>
              </a:lnSpc>
              <a:spcAft>
                <a:spcPts val="1000"/>
              </a:spcAft>
              <a:buFont typeface="Wingdings" pitchFamily="2" charset="2"/>
              <a:buChar char="Ø"/>
            </a:pPr>
            <a:r>
              <a:rPr lang="fa-IR" b="1" dirty="0">
                <a:ea typeface="Calibri"/>
                <a:cs typeface="B Titr"/>
              </a:rPr>
              <a:t>فعالیت               منظور اقدام عملیاتی مشخص با زمان بندی مشخص است که برای تحقق یک برنامه ضرورت دارد.   </a:t>
            </a:r>
          </a:p>
          <a:p>
            <a:pPr marL="285750" indent="-285750" algn="justLow" rtl="1">
              <a:lnSpc>
                <a:spcPct val="150000"/>
              </a:lnSpc>
              <a:spcAft>
                <a:spcPts val="1000"/>
              </a:spcAft>
              <a:buFont typeface="Arial" pitchFamily="34" charset="0"/>
              <a:buChar char="•"/>
            </a:pPr>
            <a:r>
              <a:rPr lang="fa-IR" b="1" dirty="0">
                <a:ea typeface="Calibri"/>
                <a:cs typeface="B Titr"/>
              </a:rPr>
              <a:t>فعالیت ها باید به گونه ای باشد که راه و روش اقدام در آن ها محرز باشد. مثلا ایجاد هماهنگی بین خانه های بهداشت استان یک فعالیت نیست، زیرا راه و روش ایجاد هماهنگی را مشخص نمی کند.</a:t>
            </a:r>
          </a:p>
          <a:p>
            <a:pPr marL="285750" indent="-285750" algn="r" rtl="1">
              <a:lnSpc>
                <a:spcPct val="150000"/>
              </a:lnSpc>
              <a:spcAft>
                <a:spcPts val="1000"/>
              </a:spcAft>
              <a:buFont typeface="Arial" pitchFamily="34" charset="0"/>
              <a:buChar char="•"/>
            </a:pPr>
            <a:r>
              <a:rPr lang="fa-IR" b="1" dirty="0">
                <a:ea typeface="Calibri"/>
                <a:cs typeface="B Titr"/>
              </a:rPr>
              <a:t>سوال «از چه طریق» نباید در مورد فعالیت ها مصداق داشته باشد.</a:t>
            </a:r>
          </a:p>
          <a:p>
            <a:pPr marL="285750" indent="-285750" algn="r" rtl="1">
              <a:lnSpc>
                <a:spcPct val="150000"/>
              </a:lnSpc>
              <a:spcAft>
                <a:spcPts val="1000"/>
              </a:spcAft>
              <a:buFont typeface="Arial" pitchFamily="34" charset="0"/>
              <a:buChar char="•"/>
            </a:pPr>
            <a:r>
              <a:rPr lang="fa-IR" b="1" dirty="0">
                <a:ea typeface="Calibri"/>
                <a:cs typeface="B Titr"/>
              </a:rPr>
              <a:t>از نظر زمانی فعالیت معمولا بین 2 تا 4 ماه به طول می انجامد.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 flipH="1">
            <a:off x="7124700" y="3276600"/>
            <a:ext cx="571500" cy="0"/>
          </a:xfrm>
          <a:prstGeom prst="straightConnector1">
            <a:avLst/>
          </a:prstGeom>
          <a:ln w="1905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5019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09800" y="6356350"/>
            <a:ext cx="5257800" cy="365125"/>
          </a:xfrm>
        </p:spPr>
        <p:txBody>
          <a:bodyPr/>
          <a:lstStyle/>
          <a:p>
            <a:r>
              <a:rPr lang="fa-IR" dirty="0">
                <a:solidFill>
                  <a:schemeClr val="bg1">
                    <a:lumMod val="75000"/>
                  </a:schemeClr>
                </a:solidFill>
              </a:rPr>
              <a:t>دبیرخانه هیات امنای دانشگاه علوم پزشکی و خدمات بهداشتی درمانی اصفهان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0" y="914400"/>
            <a:ext cx="9144000" cy="838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100">
                <a:effectLst/>
                <a:latin typeface="Calibri"/>
                <a:ea typeface="Calibri"/>
                <a:cs typeface="Arial"/>
              </a:rPr>
              <a:t> 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100">
                <a:effectLst/>
                <a:latin typeface="Calibri"/>
                <a:ea typeface="Calibri"/>
                <a:cs typeface="Arial"/>
              </a:rPr>
              <a:t> 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100">
                <a:effectLst/>
                <a:latin typeface="Calibri"/>
                <a:ea typeface="Calibri"/>
                <a:cs typeface="Arial"/>
              </a:rPr>
              <a:t> 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100">
                <a:effectLst/>
                <a:latin typeface="Calibri"/>
                <a:ea typeface="Calibri"/>
                <a:cs typeface="Arial"/>
              </a:rPr>
              <a:t> </a:t>
            </a: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533400" y="1066800"/>
            <a:ext cx="8077200" cy="531495"/>
          </a:xfrm>
          <a:prstGeom prst="rect">
            <a:avLst/>
          </a:prstGeom>
          <a:solidFill>
            <a:srgbClr val="28194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fa-IR" sz="2400" b="1" dirty="0">
                <a:solidFill>
                  <a:srgbClr val="FFFFFF"/>
                </a:solidFill>
                <a:effectLst/>
                <a:latin typeface="Calibri"/>
                <a:ea typeface="Calibri"/>
                <a:cs typeface="B Titr"/>
              </a:rPr>
              <a:t>الگوی مفهومی برنامه عملیاتی در دانشگاه های علوم پزشکی کشور</a:t>
            </a:r>
            <a:endParaRPr lang="en-US" sz="1200" dirty="0"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28600" y="2072154"/>
            <a:ext cx="8458200" cy="345222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marL="285750" indent="-285750" algn="r" rtl="1">
              <a:lnSpc>
                <a:spcPct val="250000"/>
              </a:lnSpc>
              <a:spcAft>
                <a:spcPts val="1000"/>
              </a:spcAft>
              <a:buFont typeface="Wingdings" pitchFamily="2" charset="2"/>
              <a:buChar char="v"/>
            </a:pPr>
            <a:r>
              <a:rPr lang="fa-IR" sz="2000" b="1" dirty="0">
                <a:ea typeface="Calibri"/>
                <a:cs typeface="B Titr"/>
              </a:rPr>
              <a:t>برنامه  عملیاتی شامل :</a:t>
            </a:r>
          </a:p>
          <a:p>
            <a:pPr marL="285750" indent="-285750" algn="justLow" rtl="1">
              <a:lnSpc>
                <a:spcPct val="150000"/>
              </a:lnSpc>
              <a:spcAft>
                <a:spcPts val="1000"/>
              </a:spcAft>
              <a:buFont typeface="Wingdings" pitchFamily="2" charset="2"/>
              <a:buChar char="Ø"/>
            </a:pPr>
            <a:r>
              <a:rPr lang="fa-IR" b="1" dirty="0">
                <a:ea typeface="Calibri"/>
                <a:cs typeface="B Titr"/>
              </a:rPr>
              <a:t>وزن نسبی برنامه وفعالیت                 همه برنامه ها و فعالیت ها از اهمیت یکسانی برخوردار نیستند.</a:t>
            </a:r>
          </a:p>
          <a:p>
            <a:pPr marL="285750" indent="-285750" algn="justLow" rtl="1">
              <a:lnSpc>
                <a:spcPct val="150000"/>
              </a:lnSpc>
              <a:spcAft>
                <a:spcPts val="1000"/>
              </a:spcAft>
              <a:buFont typeface="Arial" pitchFamily="34" charset="0"/>
              <a:buChar char="•"/>
            </a:pPr>
            <a:r>
              <a:rPr lang="fa-IR" b="1" dirty="0">
                <a:ea typeface="Calibri"/>
                <a:cs typeface="B Titr"/>
              </a:rPr>
              <a:t>وزن نسبی، اهمیت نسبی برنامه و فعالیت نسبت به سایر برنامه و فعالیت هاست.</a:t>
            </a:r>
          </a:p>
          <a:p>
            <a:pPr marL="285750" indent="-285750" algn="justLow" rtl="1">
              <a:lnSpc>
                <a:spcPct val="150000"/>
              </a:lnSpc>
              <a:spcAft>
                <a:spcPts val="1000"/>
              </a:spcAft>
              <a:buFont typeface="Arial" pitchFamily="34" charset="0"/>
              <a:buChar char="•"/>
            </a:pPr>
            <a:r>
              <a:rPr lang="fa-IR" b="1" dirty="0">
                <a:ea typeface="Calibri"/>
                <a:cs typeface="B Titr"/>
              </a:rPr>
              <a:t> وزن نسبی در قالب درصد بیان می شود.</a:t>
            </a:r>
          </a:p>
          <a:p>
            <a:pPr marL="285750" indent="-285750" algn="r" rtl="1">
              <a:lnSpc>
                <a:spcPct val="150000"/>
              </a:lnSpc>
              <a:spcAft>
                <a:spcPts val="1000"/>
              </a:spcAft>
              <a:buFont typeface="Arial" pitchFamily="34" charset="0"/>
              <a:buChar char="•"/>
            </a:pPr>
            <a:r>
              <a:rPr lang="fa-IR" b="1" dirty="0">
                <a:ea typeface="Calibri"/>
                <a:cs typeface="B Titr"/>
              </a:rPr>
              <a:t>مجموع وزن نسبی برنامه های ذیل یک هدف کمی و مجموع وزن نسبی فعالیت های ذیل یک برنامه باید معادل 100 باشد.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 flipH="1">
            <a:off x="5600700" y="3276600"/>
            <a:ext cx="571500" cy="0"/>
          </a:xfrm>
          <a:prstGeom prst="straightConnector1">
            <a:avLst/>
          </a:prstGeom>
          <a:ln w="1905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8538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09800" y="6356350"/>
            <a:ext cx="5257800" cy="365125"/>
          </a:xfrm>
        </p:spPr>
        <p:txBody>
          <a:bodyPr/>
          <a:lstStyle/>
          <a:p>
            <a:r>
              <a:rPr lang="fa-IR" dirty="0">
                <a:solidFill>
                  <a:schemeClr val="bg1">
                    <a:lumMod val="75000"/>
                  </a:schemeClr>
                </a:solidFill>
              </a:rPr>
              <a:t>دبیرخانه هیات امنای دانشگاه علوم پزشکی و خدمات بهداشتی درمانی اصفهان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3048000" y="457200"/>
            <a:ext cx="6096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0" y="914400"/>
            <a:ext cx="9144000" cy="838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100">
                <a:effectLst/>
                <a:latin typeface="Calibri"/>
                <a:ea typeface="Calibri"/>
                <a:cs typeface="Arial"/>
              </a:rPr>
              <a:t> 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100">
                <a:effectLst/>
                <a:latin typeface="Calibri"/>
                <a:ea typeface="Calibri"/>
                <a:cs typeface="Arial"/>
              </a:rPr>
              <a:t> 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100">
                <a:effectLst/>
                <a:latin typeface="Calibri"/>
                <a:ea typeface="Calibri"/>
                <a:cs typeface="Arial"/>
              </a:rPr>
              <a:t> 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100">
                <a:effectLst/>
                <a:latin typeface="Calibri"/>
                <a:ea typeface="Calibri"/>
                <a:cs typeface="Arial"/>
              </a:rPr>
              <a:t> </a:t>
            </a: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533400" y="1066800"/>
            <a:ext cx="8077200" cy="531495"/>
          </a:xfrm>
          <a:prstGeom prst="rect">
            <a:avLst/>
          </a:prstGeom>
          <a:solidFill>
            <a:srgbClr val="28194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fa-IR" sz="2400" b="1" dirty="0">
                <a:solidFill>
                  <a:srgbClr val="FFFFFF"/>
                </a:solidFill>
                <a:effectLst/>
                <a:latin typeface="Calibri"/>
                <a:ea typeface="Calibri"/>
                <a:cs typeface="B Titr"/>
              </a:rPr>
              <a:t>الگوی مفهومی برنامه عملیاتی در دانشگاه های علوم پزشکی کشور</a:t>
            </a:r>
            <a:endParaRPr lang="en-US" sz="1200" dirty="0"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28600" y="2072154"/>
            <a:ext cx="8458200" cy="249299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marL="285750" indent="-285750" algn="r" rtl="1">
              <a:lnSpc>
                <a:spcPct val="250000"/>
              </a:lnSpc>
              <a:spcAft>
                <a:spcPts val="1000"/>
              </a:spcAft>
              <a:buFont typeface="Wingdings" pitchFamily="2" charset="2"/>
              <a:buChar char="v"/>
            </a:pPr>
            <a:r>
              <a:rPr lang="fa-IR" sz="2000" b="1" dirty="0">
                <a:ea typeface="Calibri"/>
                <a:cs typeface="B Titr"/>
              </a:rPr>
              <a:t>برنامه  عملیاتی شامل :</a:t>
            </a:r>
          </a:p>
          <a:p>
            <a:pPr marL="285750" indent="-285750" algn="justLow" rtl="1">
              <a:lnSpc>
                <a:spcPct val="150000"/>
              </a:lnSpc>
              <a:spcAft>
                <a:spcPts val="1000"/>
              </a:spcAft>
              <a:buFont typeface="Wingdings" pitchFamily="2" charset="2"/>
              <a:buChar char="Ø"/>
            </a:pPr>
            <a:r>
              <a:rPr lang="fa-IR" b="1" dirty="0">
                <a:ea typeface="Calibri"/>
                <a:cs typeface="B Titr"/>
              </a:rPr>
              <a:t>تاریخ شروع و پایان فعالیت                  هر فعالیت باید تاریخ شروع و پایان مشخص داشته باشد.</a:t>
            </a:r>
          </a:p>
          <a:p>
            <a:pPr marL="285750" indent="-285750" algn="justLow" rtl="1">
              <a:lnSpc>
                <a:spcPct val="150000"/>
              </a:lnSpc>
              <a:spcAft>
                <a:spcPts val="1000"/>
              </a:spcAft>
              <a:buFont typeface="Arial" pitchFamily="34" charset="0"/>
              <a:buChar char="•"/>
            </a:pPr>
            <a:r>
              <a:rPr lang="fa-IR" b="1" dirty="0">
                <a:ea typeface="Calibri"/>
                <a:cs typeface="B Titr"/>
              </a:rPr>
              <a:t>تاریخ به روز و در قالب شمسی بیان می شود.</a:t>
            </a:r>
          </a:p>
          <a:p>
            <a:pPr algn="justLow" rtl="1">
              <a:lnSpc>
                <a:spcPct val="150000"/>
              </a:lnSpc>
              <a:spcAft>
                <a:spcPts val="1000"/>
              </a:spcAft>
            </a:pPr>
            <a:endParaRPr lang="fa-IR" b="1" dirty="0">
              <a:ea typeface="Calibri"/>
              <a:cs typeface="B Titr"/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 flipH="1">
            <a:off x="5486400" y="3276600"/>
            <a:ext cx="571500" cy="0"/>
          </a:xfrm>
          <a:prstGeom prst="straightConnector1">
            <a:avLst/>
          </a:prstGeom>
          <a:ln w="1905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0376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289</TotalTime>
  <Words>994</Words>
  <Application>Microsoft Office PowerPoint</Application>
  <PresentationFormat>On-screen Show (4:3)</PresentationFormat>
  <Paragraphs>121</Paragraphs>
  <Slides>14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B Yekan</vt:lpstr>
      <vt:lpstr>Calibri</vt:lpstr>
      <vt:lpstr>Impact</vt:lpstr>
      <vt:lpstr>Times New Roman</vt:lpstr>
      <vt:lpstr>Wingdings</vt:lpstr>
      <vt:lpstr>NewsPrint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بنام خدا</dc:title>
  <dc:creator>user</dc:creator>
  <cp:lastModifiedBy>391 علیرضا خوافی پور</cp:lastModifiedBy>
  <cp:revision>54</cp:revision>
  <dcterms:created xsi:type="dcterms:W3CDTF">2006-08-16T00:00:00Z</dcterms:created>
  <dcterms:modified xsi:type="dcterms:W3CDTF">2022-07-27T03:09:14Z</dcterms:modified>
</cp:coreProperties>
</file>