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7"/>
  </p:notesMasterIdLst>
  <p:sldIdLst>
    <p:sldId id="275" r:id="rId2"/>
    <p:sldId id="304" r:id="rId3"/>
    <p:sldId id="305" r:id="rId4"/>
    <p:sldId id="306" r:id="rId5"/>
    <p:sldId id="323" r:id="rId6"/>
    <p:sldId id="311" r:id="rId7"/>
    <p:sldId id="322" r:id="rId8"/>
    <p:sldId id="313" r:id="rId9"/>
    <p:sldId id="314" r:id="rId10"/>
    <p:sldId id="317" r:id="rId11"/>
    <p:sldId id="383" r:id="rId12"/>
    <p:sldId id="375" r:id="rId13"/>
    <p:sldId id="376" r:id="rId14"/>
    <p:sldId id="377" r:id="rId15"/>
    <p:sldId id="321" r:id="rId16"/>
    <p:sldId id="368" r:id="rId17"/>
    <p:sldId id="369" r:id="rId18"/>
    <p:sldId id="370" r:id="rId19"/>
    <p:sldId id="372" r:id="rId20"/>
    <p:sldId id="373" r:id="rId21"/>
    <p:sldId id="374" r:id="rId22"/>
    <p:sldId id="324" r:id="rId23"/>
    <p:sldId id="325" r:id="rId24"/>
    <p:sldId id="384" r:id="rId25"/>
    <p:sldId id="385" r:id="rId26"/>
    <p:sldId id="386" r:id="rId27"/>
    <p:sldId id="387" r:id="rId28"/>
    <p:sldId id="388" r:id="rId29"/>
    <p:sldId id="340" r:id="rId30"/>
    <p:sldId id="328" r:id="rId31"/>
    <p:sldId id="330" r:id="rId32"/>
    <p:sldId id="329" r:id="rId33"/>
    <p:sldId id="327" r:id="rId34"/>
    <p:sldId id="337" r:id="rId35"/>
    <p:sldId id="338" r:id="rId36"/>
    <p:sldId id="296" r:id="rId37"/>
    <p:sldId id="342" r:id="rId38"/>
    <p:sldId id="343" r:id="rId39"/>
    <p:sldId id="344" r:id="rId40"/>
    <p:sldId id="345" r:id="rId41"/>
    <p:sldId id="346" r:id="rId42"/>
    <p:sldId id="347" r:id="rId43"/>
    <p:sldId id="335" r:id="rId44"/>
    <p:sldId id="363" r:id="rId45"/>
    <p:sldId id="364" r:id="rId4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624" autoAdjust="0"/>
  </p:normalViewPr>
  <p:slideViewPr>
    <p:cSldViewPr>
      <p:cViewPr>
        <p:scale>
          <a:sx n="90" d="100"/>
          <a:sy n="90" d="100"/>
        </p:scale>
        <p:origin x="-1410"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badra\Desktop\CRVS%20analysis\25%20questions%20and%2011%20domains%20one%20op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barChart>
        <c:barDir val="col"/>
        <c:grouping val="clustered"/>
        <c:varyColors val="1"/>
        <c:ser>
          <c:idx val="0"/>
          <c:order val="0"/>
          <c:spPr>
            <a:solidFill>
              <a:srgbClr val="00B050"/>
            </a:solidFill>
          </c:spPr>
          <c:invertIfNegative val="0"/>
          <c:dPt>
            <c:idx val="1"/>
            <c:invertIfNegative val="0"/>
            <c:bubble3D val="0"/>
            <c:spPr>
              <a:solidFill>
                <a:srgbClr val="FF0000"/>
              </a:solidFill>
            </c:spPr>
          </c:dPt>
          <c:dPt>
            <c:idx val="2"/>
            <c:invertIfNegative val="0"/>
            <c:bubble3D val="0"/>
            <c:spPr>
              <a:solidFill>
                <a:srgbClr val="FF0000"/>
              </a:solidFill>
            </c:spPr>
          </c:dPt>
          <c:dPt>
            <c:idx val="3"/>
            <c:invertIfNegative val="0"/>
            <c:bubble3D val="0"/>
            <c:spPr>
              <a:solidFill>
                <a:srgbClr val="FF0000"/>
              </a:solidFill>
            </c:spPr>
          </c:dPt>
          <c:dPt>
            <c:idx val="4"/>
            <c:invertIfNegative val="0"/>
            <c:bubble3D val="0"/>
            <c:spPr>
              <a:solidFill>
                <a:srgbClr val="FF0000"/>
              </a:solidFill>
            </c:spPr>
          </c:dPt>
          <c:dPt>
            <c:idx val="5"/>
            <c:invertIfNegative val="0"/>
            <c:bubble3D val="0"/>
            <c:spPr>
              <a:solidFill>
                <a:srgbClr val="FFFF00"/>
              </a:solidFill>
            </c:spPr>
          </c:dPt>
          <c:dPt>
            <c:idx val="6"/>
            <c:invertIfNegative val="0"/>
            <c:bubble3D val="0"/>
            <c:spPr>
              <a:solidFill>
                <a:srgbClr val="FFFF00"/>
              </a:solidFill>
            </c:spPr>
          </c:dPt>
          <c:dPt>
            <c:idx val="7"/>
            <c:invertIfNegative val="0"/>
            <c:bubble3D val="0"/>
            <c:spPr>
              <a:solidFill>
                <a:srgbClr val="FFFF00"/>
              </a:solidFill>
            </c:spPr>
          </c:dPt>
          <c:dPt>
            <c:idx val="8"/>
            <c:invertIfNegative val="0"/>
            <c:bubble3D val="0"/>
            <c:spPr>
              <a:solidFill>
                <a:srgbClr val="FFFF00"/>
              </a:solidFill>
            </c:spPr>
          </c:dPt>
          <c:dPt>
            <c:idx val="9"/>
            <c:invertIfNegative val="0"/>
            <c:bubble3D val="0"/>
            <c:spPr>
              <a:solidFill>
                <a:srgbClr val="FFC000"/>
              </a:solidFill>
            </c:spPr>
          </c:dPt>
          <c:dPt>
            <c:idx val="10"/>
            <c:invertIfNegative val="0"/>
            <c:bubble3D val="0"/>
            <c:spPr>
              <a:solidFill>
                <a:srgbClr val="FFC000"/>
              </a:solidFill>
            </c:spPr>
          </c:dPt>
          <c:dPt>
            <c:idx val="11"/>
            <c:invertIfNegative val="0"/>
            <c:bubble3D val="0"/>
            <c:spPr>
              <a:solidFill>
                <a:srgbClr val="FFC000"/>
              </a:solidFill>
            </c:spPr>
          </c:dPt>
          <c:dPt>
            <c:idx val="12"/>
            <c:invertIfNegative val="0"/>
            <c:bubble3D val="0"/>
            <c:spPr>
              <a:solidFill>
                <a:srgbClr val="FFC000"/>
              </a:solidFill>
            </c:spPr>
          </c:dPt>
          <c:dPt>
            <c:idx val="13"/>
            <c:invertIfNegative val="0"/>
            <c:bubble3D val="0"/>
            <c:spPr>
              <a:solidFill>
                <a:srgbClr val="FFC000"/>
              </a:solidFill>
            </c:spPr>
          </c:dPt>
          <c:dPt>
            <c:idx val="14"/>
            <c:invertIfNegative val="0"/>
            <c:bubble3D val="0"/>
            <c:spPr>
              <a:solidFill>
                <a:srgbClr val="FFC000"/>
              </a:solidFill>
            </c:spPr>
          </c:dPt>
          <c:dPt>
            <c:idx val="15"/>
            <c:invertIfNegative val="0"/>
            <c:bubble3D val="0"/>
            <c:spPr>
              <a:solidFill>
                <a:srgbClr val="FFC000"/>
              </a:solidFill>
            </c:spPr>
          </c:dPt>
          <c:dLbls>
            <c:dLbl>
              <c:idx val="14"/>
              <c:layout/>
              <c:showLegendKey val="0"/>
              <c:showVal val="1"/>
              <c:showCatName val="0"/>
              <c:showSerName val="0"/>
              <c:showPercent val="0"/>
              <c:showBubbleSize val="0"/>
            </c:dLbl>
            <c:showLegendKey val="0"/>
            <c:showVal val="0"/>
            <c:showCatName val="0"/>
            <c:showSerName val="0"/>
            <c:showPercent val="0"/>
            <c:showBubbleSize val="0"/>
          </c:dLbls>
          <c:cat>
            <c:strRef>
              <c:f>Sheet1!$C$52:$C$73</c:f>
              <c:strCache>
                <c:ptCount val="22"/>
                <c:pt idx="0">
                  <c:v>SOM</c:v>
                </c:pt>
                <c:pt idx="1">
                  <c:v>SSUD</c:v>
                </c:pt>
                <c:pt idx="2">
                  <c:v>AFG</c:v>
                </c:pt>
                <c:pt idx="3">
                  <c:v>DJI</c:v>
                </c:pt>
                <c:pt idx="4">
                  <c:v>YEM</c:v>
                </c:pt>
                <c:pt idx="5">
                  <c:v>LEB</c:v>
                </c:pt>
                <c:pt idx="6">
                  <c:v>PAK</c:v>
                </c:pt>
                <c:pt idx="7">
                  <c:v>SUD</c:v>
                </c:pt>
                <c:pt idx="8">
                  <c:v>MOR</c:v>
                </c:pt>
                <c:pt idx="9">
                  <c:v>SAA</c:v>
                </c:pt>
                <c:pt idx="10">
                  <c:v>SYR</c:v>
                </c:pt>
                <c:pt idx="11">
                  <c:v>EGY</c:v>
                </c:pt>
                <c:pt idx="12">
                  <c:v>LIY</c:v>
                </c:pt>
                <c:pt idx="13">
                  <c:v>IRQ</c:v>
                </c:pt>
                <c:pt idx="14">
                  <c:v>IRN</c:v>
                </c:pt>
                <c:pt idx="15">
                  <c:v>OPT</c:v>
                </c:pt>
                <c:pt idx="16">
                  <c:v>JOR</c:v>
                </c:pt>
                <c:pt idx="17">
                  <c:v>TUN</c:v>
                </c:pt>
                <c:pt idx="18">
                  <c:v>UAE </c:v>
                </c:pt>
                <c:pt idx="19">
                  <c:v>BAA</c:v>
                </c:pt>
                <c:pt idx="20">
                  <c:v>QAT</c:v>
                </c:pt>
                <c:pt idx="21">
                  <c:v>KUW</c:v>
                </c:pt>
              </c:strCache>
            </c:strRef>
          </c:cat>
          <c:val>
            <c:numRef>
              <c:f>Sheet1!$D$52:$D$73</c:f>
              <c:numCache>
                <c:formatCode>0%</c:formatCode>
                <c:ptCount val="22"/>
                <c:pt idx="0">
                  <c:v>0</c:v>
                </c:pt>
                <c:pt idx="1">
                  <c:v>6.666666666666668E-2</c:v>
                </c:pt>
                <c:pt idx="2">
                  <c:v>0.17333333333333412</c:v>
                </c:pt>
                <c:pt idx="3">
                  <c:v>0.24000000000000021</c:v>
                </c:pt>
                <c:pt idx="4">
                  <c:v>0.24000000000000021</c:v>
                </c:pt>
                <c:pt idx="5">
                  <c:v>0.34666666666666818</c:v>
                </c:pt>
                <c:pt idx="6">
                  <c:v>0.34666666666666818</c:v>
                </c:pt>
                <c:pt idx="7">
                  <c:v>0.41333333333333333</c:v>
                </c:pt>
                <c:pt idx="8">
                  <c:v>0.50666666666666649</c:v>
                </c:pt>
                <c:pt idx="9">
                  <c:v>0.72000000000000064</c:v>
                </c:pt>
                <c:pt idx="10">
                  <c:v>0.72000000000000064</c:v>
                </c:pt>
                <c:pt idx="11">
                  <c:v>0.7466666666666667</c:v>
                </c:pt>
                <c:pt idx="12">
                  <c:v>0.7466666666666667</c:v>
                </c:pt>
                <c:pt idx="13">
                  <c:v>0.77333333333333365</c:v>
                </c:pt>
                <c:pt idx="14">
                  <c:v>0.81333333333333335</c:v>
                </c:pt>
                <c:pt idx="15">
                  <c:v>0.81333333333333335</c:v>
                </c:pt>
                <c:pt idx="16">
                  <c:v>0.8666666666666667</c:v>
                </c:pt>
                <c:pt idx="17">
                  <c:v>0.8666666666666667</c:v>
                </c:pt>
                <c:pt idx="18">
                  <c:v>0.89333333333333331</c:v>
                </c:pt>
                <c:pt idx="19">
                  <c:v>0.90666666666666651</c:v>
                </c:pt>
                <c:pt idx="20">
                  <c:v>0.94666666666666666</c:v>
                </c:pt>
                <c:pt idx="21">
                  <c:v>0.96000000000000063</c:v>
                </c:pt>
              </c:numCache>
            </c:numRef>
          </c:val>
        </c:ser>
        <c:dLbls>
          <c:showLegendKey val="0"/>
          <c:showVal val="0"/>
          <c:showCatName val="0"/>
          <c:showSerName val="0"/>
          <c:showPercent val="0"/>
          <c:showBubbleSize val="0"/>
        </c:dLbls>
        <c:gapWidth val="150"/>
        <c:axId val="83905024"/>
        <c:axId val="79388672"/>
      </c:barChart>
      <c:catAx>
        <c:axId val="83905024"/>
        <c:scaling>
          <c:orientation val="minMax"/>
        </c:scaling>
        <c:delete val="0"/>
        <c:axPos val="b"/>
        <c:majorTickMark val="none"/>
        <c:minorTickMark val="none"/>
        <c:tickLblPos val="nextTo"/>
        <c:crossAx val="79388672"/>
        <c:crosses val="autoZero"/>
        <c:auto val="1"/>
        <c:lblAlgn val="ctr"/>
        <c:lblOffset val="100"/>
        <c:noMultiLvlLbl val="0"/>
      </c:catAx>
      <c:valAx>
        <c:axId val="79388672"/>
        <c:scaling>
          <c:orientation val="minMax"/>
        </c:scaling>
        <c:delete val="0"/>
        <c:axPos val="l"/>
        <c:majorGridlines/>
        <c:numFmt formatCode="0%" sourceLinked="1"/>
        <c:majorTickMark val="none"/>
        <c:minorTickMark val="none"/>
        <c:tickLblPos val="nextTo"/>
        <c:crossAx val="83905024"/>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60FE27-1508-4204-B131-46DBA93D4538}"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A675600C-823C-4857-80CF-3B0595036064}">
      <dgm:prSet phldrT="[Text]" custT="1"/>
      <dgm:spPr>
        <a:solidFill>
          <a:srgbClr val="FFC000"/>
        </a:solidFill>
      </dgm:spPr>
      <dgm:t>
        <a:bodyPr/>
        <a:lstStyle/>
        <a:p>
          <a:r>
            <a:rPr lang="fa-IR" sz="1200" b="1" dirty="0">
              <a:solidFill>
                <a:schemeClr val="tx1"/>
              </a:solidFill>
              <a:cs typeface="B Nazanin" pitchFamily="2" charset="-78"/>
            </a:rPr>
            <a:t>جهانی _ منطقه ای</a:t>
          </a:r>
          <a:endParaRPr lang="en-US" sz="1200" b="1" dirty="0">
            <a:solidFill>
              <a:schemeClr val="tx1"/>
            </a:solidFill>
            <a:cs typeface="B Nazanin" pitchFamily="2" charset="-78"/>
          </a:endParaRPr>
        </a:p>
      </dgm:t>
    </dgm:pt>
    <dgm:pt modelId="{BCDFAE48-BC5C-41FB-88F1-08ACFDD597FF}" type="parTrans" cxnId="{1B2CDB0E-6755-4EA0-B4DA-0D1DC9760A42}">
      <dgm:prSet/>
      <dgm:spPr/>
      <dgm:t>
        <a:bodyPr/>
        <a:lstStyle/>
        <a:p>
          <a:endParaRPr lang="en-US">
            <a:cs typeface="B Nazanin" pitchFamily="2" charset="-78"/>
          </a:endParaRPr>
        </a:p>
      </dgm:t>
    </dgm:pt>
    <dgm:pt modelId="{92CE9C87-8B0D-4001-B8CC-B08A943B2D3A}" type="sibTrans" cxnId="{1B2CDB0E-6755-4EA0-B4DA-0D1DC9760A42}">
      <dgm:prSet/>
      <dgm:spPr/>
      <dgm:t>
        <a:bodyPr/>
        <a:lstStyle/>
        <a:p>
          <a:endParaRPr lang="en-US">
            <a:cs typeface="B Nazanin" pitchFamily="2" charset="-78"/>
          </a:endParaRPr>
        </a:p>
      </dgm:t>
    </dgm:pt>
    <dgm:pt modelId="{C7BC7123-F18B-4032-ADA5-14947B3A66A6}">
      <dgm:prSet phldrT="[Text]" custT="1"/>
      <dgm:spPr>
        <a:solidFill>
          <a:srgbClr val="FFC000"/>
        </a:solidFill>
      </dgm:spPr>
      <dgm:t>
        <a:bodyPr/>
        <a:lstStyle/>
        <a:p>
          <a:r>
            <a:rPr lang="fa-IR" sz="1200" b="1" dirty="0">
              <a:solidFill>
                <a:schemeClr val="tx1"/>
              </a:solidFill>
              <a:cs typeface="B Nazanin" pitchFamily="2" charset="-78"/>
            </a:rPr>
            <a:t>ملی</a:t>
          </a:r>
        </a:p>
      </dgm:t>
    </dgm:pt>
    <dgm:pt modelId="{D9589DD9-A654-400F-971C-87E5F609E6C7}" type="parTrans" cxnId="{47C3E0A7-4277-4C99-A85A-B38090C01867}">
      <dgm:prSet/>
      <dgm:spPr/>
      <dgm:t>
        <a:bodyPr/>
        <a:lstStyle/>
        <a:p>
          <a:endParaRPr lang="en-US">
            <a:cs typeface="B Nazanin" pitchFamily="2" charset="-78"/>
          </a:endParaRPr>
        </a:p>
      </dgm:t>
    </dgm:pt>
    <dgm:pt modelId="{DFAA6586-94F4-47D5-A301-DF933FDAF4BC}" type="sibTrans" cxnId="{47C3E0A7-4277-4C99-A85A-B38090C01867}">
      <dgm:prSet/>
      <dgm:spPr/>
      <dgm:t>
        <a:bodyPr/>
        <a:lstStyle/>
        <a:p>
          <a:endParaRPr lang="en-US">
            <a:cs typeface="B Nazanin" pitchFamily="2" charset="-78"/>
          </a:endParaRPr>
        </a:p>
      </dgm:t>
    </dgm:pt>
    <dgm:pt modelId="{E2D6DF09-F90C-4368-BD0C-79BD28196012}">
      <dgm:prSet phldrT="[Text]" custT="1"/>
      <dgm:spPr/>
      <dgm:t>
        <a:bodyPr/>
        <a:lstStyle/>
        <a:p>
          <a:r>
            <a:rPr lang="fa-IR" sz="1800" dirty="0">
              <a:cs typeface="B Nazanin" pitchFamily="2" charset="-78"/>
            </a:rPr>
            <a:t>نیازهای اطلاعاتی</a:t>
          </a:r>
          <a:endParaRPr lang="en-US" sz="1800" dirty="0">
            <a:cs typeface="B Nazanin" pitchFamily="2" charset="-78"/>
          </a:endParaRPr>
        </a:p>
      </dgm:t>
    </dgm:pt>
    <dgm:pt modelId="{61A8E45D-E414-4844-90E0-5A92AA0DA350}" type="parTrans" cxnId="{82003B58-7B60-4DB4-BA98-EC2B057159D9}">
      <dgm:prSet/>
      <dgm:spPr/>
      <dgm:t>
        <a:bodyPr/>
        <a:lstStyle/>
        <a:p>
          <a:endParaRPr lang="en-US">
            <a:cs typeface="B Nazanin" pitchFamily="2" charset="-78"/>
          </a:endParaRPr>
        </a:p>
      </dgm:t>
    </dgm:pt>
    <dgm:pt modelId="{BC393C7E-C9E1-4C1B-A81B-197EB2E469AA}" type="sibTrans" cxnId="{82003B58-7B60-4DB4-BA98-EC2B057159D9}">
      <dgm:prSet/>
      <dgm:spPr/>
      <dgm:t>
        <a:bodyPr/>
        <a:lstStyle/>
        <a:p>
          <a:endParaRPr lang="en-US">
            <a:cs typeface="B Nazanin" pitchFamily="2" charset="-78"/>
          </a:endParaRPr>
        </a:p>
      </dgm:t>
    </dgm:pt>
    <dgm:pt modelId="{33C8886D-5A05-43B4-8603-66423B3D8489}">
      <dgm:prSet phldrT="[Text]" custT="1"/>
      <dgm:spPr/>
      <dgm:t>
        <a:bodyPr/>
        <a:lstStyle/>
        <a:p>
          <a:r>
            <a:rPr lang="fa-IR" sz="1800" dirty="0">
              <a:cs typeface="B Nazanin" pitchFamily="2" charset="-78"/>
            </a:rPr>
            <a:t>ابزار اطلاعاتی</a:t>
          </a:r>
          <a:endParaRPr lang="en-US" sz="1800" dirty="0">
            <a:cs typeface="B Nazanin" pitchFamily="2" charset="-78"/>
          </a:endParaRPr>
        </a:p>
      </dgm:t>
    </dgm:pt>
    <dgm:pt modelId="{6E1EC6DA-C112-45D1-819F-CB268A6CFA67}" type="parTrans" cxnId="{4BFBAA25-3F53-489B-A33D-45C5432FE560}">
      <dgm:prSet/>
      <dgm:spPr/>
      <dgm:t>
        <a:bodyPr/>
        <a:lstStyle/>
        <a:p>
          <a:endParaRPr lang="en-US">
            <a:cs typeface="B Nazanin" pitchFamily="2" charset="-78"/>
          </a:endParaRPr>
        </a:p>
      </dgm:t>
    </dgm:pt>
    <dgm:pt modelId="{FB160A09-E6A4-44F1-9F4C-E8730AD9BA28}" type="sibTrans" cxnId="{4BFBAA25-3F53-489B-A33D-45C5432FE560}">
      <dgm:prSet/>
      <dgm:spPr/>
      <dgm:t>
        <a:bodyPr/>
        <a:lstStyle/>
        <a:p>
          <a:endParaRPr lang="en-US">
            <a:cs typeface="B Nazanin" pitchFamily="2" charset="-78"/>
          </a:endParaRPr>
        </a:p>
      </dgm:t>
    </dgm:pt>
    <dgm:pt modelId="{6CB860B1-8724-4796-8F62-D6B02FEF96E0}">
      <dgm:prSet phldrT="[Text]" custT="1"/>
      <dgm:spPr>
        <a:solidFill>
          <a:srgbClr val="FFC000"/>
        </a:solidFill>
      </dgm:spPr>
      <dgm:t>
        <a:bodyPr/>
        <a:lstStyle/>
        <a:p>
          <a:r>
            <a:rPr lang="fa-IR" sz="1200" b="1" dirty="0">
              <a:solidFill>
                <a:schemeClr val="tx1"/>
              </a:solidFill>
              <a:cs typeface="B Nazanin" pitchFamily="2" charset="-78"/>
            </a:rPr>
            <a:t>گزارشهای خلاصه جهانی _ منطقه ای</a:t>
          </a:r>
          <a:endParaRPr lang="en-US" sz="1200" b="1" dirty="0">
            <a:solidFill>
              <a:schemeClr val="tx1"/>
            </a:solidFill>
            <a:cs typeface="B Nazanin" pitchFamily="2" charset="-78"/>
          </a:endParaRPr>
        </a:p>
      </dgm:t>
    </dgm:pt>
    <dgm:pt modelId="{5E87C66E-A634-429F-9363-9C2BB913F6BF}" type="parTrans" cxnId="{DA397C68-8255-462D-84B6-8A2CF0E9A9EE}">
      <dgm:prSet/>
      <dgm:spPr/>
      <dgm:t>
        <a:bodyPr/>
        <a:lstStyle/>
        <a:p>
          <a:endParaRPr lang="en-US">
            <a:cs typeface="B Nazanin" pitchFamily="2" charset="-78"/>
          </a:endParaRPr>
        </a:p>
      </dgm:t>
    </dgm:pt>
    <dgm:pt modelId="{5E34E7B2-EF10-4699-B66E-23ABF7E179A1}" type="sibTrans" cxnId="{DA397C68-8255-462D-84B6-8A2CF0E9A9EE}">
      <dgm:prSet/>
      <dgm:spPr/>
      <dgm:t>
        <a:bodyPr/>
        <a:lstStyle/>
        <a:p>
          <a:endParaRPr lang="en-US">
            <a:cs typeface="B Nazanin" pitchFamily="2" charset="-78"/>
          </a:endParaRPr>
        </a:p>
      </dgm:t>
    </dgm:pt>
    <dgm:pt modelId="{364BAE09-3F0F-4E38-9A84-1427897CC6BB}">
      <dgm:prSet phldrT="[Text]" custT="1"/>
      <dgm:spPr>
        <a:solidFill>
          <a:srgbClr val="FFC000"/>
        </a:solidFill>
      </dgm:spPr>
      <dgm:t>
        <a:bodyPr/>
        <a:lstStyle/>
        <a:p>
          <a:r>
            <a:rPr lang="fa-IR" sz="1200" b="1" dirty="0">
              <a:solidFill>
                <a:schemeClr val="tx1"/>
              </a:solidFill>
              <a:cs typeface="B Nazanin" pitchFamily="2" charset="-78"/>
            </a:rPr>
            <a:t>گزارشهای خلاصه ملی</a:t>
          </a:r>
          <a:endParaRPr lang="en-US" sz="1200" b="1" dirty="0">
            <a:solidFill>
              <a:schemeClr val="tx1"/>
            </a:solidFill>
            <a:cs typeface="B Nazanin" pitchFamily="2" charset="-78"/>
          </a:endParaRPr>
        </a:p>
      </dgm:t>
    </dgm:pt>
    <dgm:pt modelId="{9C34AD4B-BFCB-4A43-A0E2-B127BFA3B95C}" type="parTrans" cxnId="{97E00499-F8E8-4B0F-A47F-9494D8B07A31}">
      <dgm:prSet/>
      <dgm:spPr/>
      <dgm:t>
        <a:bodyPr/>
        <a:lstStyle/>
        <a:p>
          <a:endParaRPr lang="en-US">
            <a:cs typeface="B Nazanin" pitchFamily="2" charset="-78"/>
          </a:endParaRPr>
        </a:p>
      </dgm:t>
    </dgm:pt>
    <dgm:pt modelId="{DDDBAA0A-F58B-4FA3-9036-5867C07DD5AC}" type="sibTrans" cxnId="{97E00499-F8E8-4B0F-A47F-9494D8B07A31}">
      <dgm:prSet/>
      <dgm:spPr/>
      <dgm:t>
        <a:bodyPr/>
        <a:lstStyle/>
        <a:p>
          <a:endParaRPr lang="en-US">
            <a:cs typeface="B Nazanin" pitchFamily="2" charset="-78"/>
          </a:endParaRPr>
        </a:p>
      </dgm:t>
    </dgm:pt>
    <dgm:pt modelId="{3B053257-B0C7-403D-8878-1E96EDF4EDB0}">
      <dgm:prSet custT="1"/>
      <dgm:spPr/>
      <dgm:t>
        <a:bodyPr/>
        <a:lstStyle/>
        <a:p>
          <a:r>
            <a:rPr lang="fa-IR" sz="1800" b="0" dirty="0">
              <a:cs typeface="B Nazanin" pitchFamily="2" charset="-78"/>
            </a:rPr>
            <a:t>سطح جمع </a:t>
          </a:r>
          <a:r>
            <a:rPr lang="fa-IR" sz="1800" b="1" dirty="0">
              <a:cs typeface="B Nazanin" pitchFamily="2" charset="-78"/>
            </a:rPr>
            <a:t>آ</a:t>
          </a:r>
          <a:r>
            <a:rPr lang="fa-IR" sz="1800" b="0" dirty="0">
              <a:cs typeface="B Nazanin" pitchFamily="2" charset="-78"/>
            </a:rPr>
            <a:t>وری داده</a:t>
          </a:r>
          <a:endParaRPr lang="en-US" sz="1800" b="0" dirty="0">
            <a:cs typeface="B Nazanin" pitchFamily="2" charset="-78"/>
          </a:endParaRPr>
        </a:p>
      </dgm:t>
    </dgm:pt>
    <dgm:pt modelId="{D2F3C01E-C1E6-4CAE-BD64-FD27E941B620}" type="parTrans" cxnId="{3FB68FF0-C95A-44A0-82C9-465B9D641080}">
      <dgm:prSet/>
      <dgm:spPr/>
      <dgm:t>
        <a:bodyPr/>
        <a:lstStyle/>
        <a:p>
          <a:endParaRPr lang="en-US">
            <a:cs typeface="B Nazanin" pitchFamily="2" charset="-78"/>
          </a:endParaRPr>
        </a:p>
      </dgm:t>
    </dgm:pt>
    <dgm:pt modelId="{C76B5A92-E29B-4F84-8F3D-24CE37832EE6}" type="sibTrans" cxnId="{3FB68FF0-C95A-44A0-82C9-465B9D641080}">
      <dgm:prSet/>
      <dgm:spPr/>
      <dgm:t>
        <a:bodyPr/>
        <a:lstStyle/>
        <a:p>
          <a:endParaRPr lang="en-US">
            <a:cs typeface="B Nazanin" pitchFamily="2" charset="-78"/>
          </a:endParaRPr>
        </a:p>
      </dgm:t>
    </dgm:pt>
    <dgm:pt modelId="{81773BB0-C558-47AE-B31D-FA81F1668CCE}">
      <dgm:prSet phldrT="[Text]" custT="1"/>
      <dgm:spPr>
        <a:solidFill>
          <a:srgbClr val="FFC000"/>
        </a:solidFill>
      </dgm:spPr>
      <dgm:t>
        <a:bodyPr/>
        <a:lstStyle/>
        <a:p>
          <a:r>
            <a:rPr lang="fa-IR" sz="1200" b="1" dirty="0" smtClean="0">
              <a:solidFill>
                <a:schemeClr val="tx1"/>
              </a:solidFill>
              <a:cs typeface="B Nazanin" pitchFamily="2" charset="-78"/>
            </a:rPr>
            <a:t>استان /شهرستان</a:t>
          </a:r>
          <a:endParaRPr lang="fa-IR" sz="1200" b="1" dirty="0">
            <a:solidFill>
              <a:schemeClr val="tx1"/>
            </a:solidFill>
            <a:cs typeface="B Nazanin" pitchFamily="2" charset="-78"/>
          </a:endParaRPr>
        </a:p>
      </dgm:t>
    </dgm:pt>
    <dgm:pt modelId="{FC27F56F-A29D-49E6-AE25-867F77BCFCE9}" type="parTrans" cxnId="{B587734B-BA1F-456B-882E-01BCCE691477}">
      <dgm:prSet/>
      <dgm:spPr/>
      <dgm:t>
        <a:bodyPr/>
        <a:lstStyle/>
        <a:p>
          <a:endParaRPr lang="en-US">
            <a:cs typeface="B Nazanin" pitchFamily="2" charset="-78"/>
          </a:endParaRPr>
        </a:p>
      </dgm:t>
    </dgm:pt>
    <dgm:pt modelId="{8D3A19DA-5A47-41EC-B4B5-C4F3155C366D}" type="sibTrans" cxnId="{B587734B-BA1F-456B-882E-01BCCE691477}">
      <dgm:prSet/>
      <dgm:spPr/>
      <dgm:t>
        <a:bodyPr/>
        <a:lstStyle/>
        <a:p>
          <a:endParaRPr lang="en-US">
            <a:cs typeface="B Nazanin" pitchFamily="2" charset="-78"/>
          </a:endParaRPr>
        </a:p>
      </dgm:t>
    </dgm:pt>
    <dgm:pt modelId="{D858B5CE-E116-4EDF-B61D-37950DF0D203}">
      <dgm:prSet custT="1"/>
      <dgm:spPr>
        <a:solidFill>
          <a:srgbClr val="FFC000"/>
        </a:solidFill>
      </dgm:spPr>
      <dgm:t>
        <a:bodyPr/>
        <a:lstStyle/>
        <a:p>
          <a:r>
            <a:rPr lang="fa-IR" sz="1200" b="1" dirty="0">
              <a:solidFill>
                <a:schemeClr val="tx1"/>
              </a:solidFill>
              <a:cs typeface="B Nazanin" pitchFamily="2" charset="-78"/>
            </a:rPr>
            <a:t>بیمار</a:t>
          </a:r>
          <a:endParaRPr lang="en-US" sz="1200" b="1" dirty="0">
            <a:solidFill>
              <a:schemeClr val="tx1"/>
            </a:solidFill>
            <a:cs typeface="B Nazanin" pitchFamily="2" charset="-78"/>
          </a:endParaRPr>
        </a:p>
      </dgm:t>
    </dgm:pt>
    <dgm:pt modelId="{26C699E1-D3B9-4AD1-B6A8-47B048A0792B}" type="parTrans" cxnId="{89DC7D7A-C6CC-4CD6-807C-159FBBC888D2}">
      <dgm:prSet/>
      <dgm:spPr/>
      <dgm:t>
        <a:bodyPr/>
        <a:lstStyle/>
        <a:p>
          <a:endParaRPr lang="en-US">
            <a:cs typeface="B Nazanin" pitchFamily="2" charset="-78"/>
          </a:endParaRPr>
        </a:p>
      </dgm:t>
    </dgm:pt>
    <dgm:pt modelId="{6DCF2632-DB83-40A7-8AB9-BB3C4BCA9851}" type="sibTrans" cxnId="{89DC7D7A-C6CC-4CD6-807C-159FBBC888D2}">
      <dgm:prSet/>
      <dgm:spPr/>
      <dgm:t>
        <a:bodyPr/>
        <a:lstStyle/>
        <a:p>
          <a:endParaRPr lang="en-US">
            <a:cs typeface="B Nazanin" pitchFamily="2" charset="-78"/>
          </a:endParaRPr>
        </a:p>
      </dgm:t>
    </dgm:pt>
    <dgm:pt modelId="{61E1D0F9-E1D0-417C-92FA-BA0B359176EF}">
      <dgm:prSet custT="1"/>
      <dgm:spPr>
        <a:solidFill>
          <a:srgbClr val="FFC000"/>
        </a:solidFill>
      </dgm:spPr>
      <dgm:t>
        <a:bodyPr/>
        <a:lstStyle/>
        <a:p>
          <a:r>
            <a:rPr lang="fa-IR" sz="1200" b="1" dirty="0">
              <a:solidFill>
                <a:schemeClr val="tx1"/>
              </a:solidFill>
              <a:cs typeface="B Nazanin" pitchFamily="2" charset="-78"/>
            </a:rPr>
            <a:t>تسهیلات</a:t>
          </a:r>
        </a:p>
      </dgm:t>
    </dgm:pt>
    <dgm:pt modelId="{2ADE2C68-B6E5-4027-9B77-3BF1F16AE596}" type="parTrans" cxnId="{BE9DC198-F9DD-458B-9536-587A6748BA5D}">
      <dgm:prSet/>
      <dgm:spPr/>
      <dgm:t>
        <a:bodyPr/>
        <a:lstStyle/>
        <a:p>
          <a:endParaRPr lang="en-US">
            <a:cs typeface="B Nazanin" pitchFamily="2" charset="-78"/>
          </a:endParaRPr>
        </a:p>
      </dgm:t>
    </dgm:pt>
    <dgm:pt modelId="{9BD2C87C-EDC8-4582-B123-884B261A9EF1}" type="sibTrans" cxnId="{BE9DC198-F9DD-458B-9536-587A6748BA5D}">
      <dgm:prSet/>
      <dgm:spPr/>
      <dgm:t>
        <a:bodyPr/>
        <a:lstStyle/>
        <a:p>
          <a:endParaRPr lang="en-US">
            <a:cs typeface="B Nazanin" pitchFamily="2" charset="-78"/>
          </a:endParaRPr>
        </a:p>
      </dgm:t>
    </dgm:pt>
    <dgm:pt modelId="{CA3135DB-7D1E-4C35-A746-9500D2EC38F9}">
      <dgm:prSet custT="1"/>
      <dgm:spPr>
        <a:solidFill>
          <a:srgbClr val="FFC000"/>
        </a:solidFill>
      </dgm:spPr>
      <dgm:t>
        <a:bodyPr/>
        <a:lstStyle/>
        <a:p>
          <a:r>
            <a:rPr lang="fa-IR" sz="1200" b="1" dirty="0">
              <a:solidFill>
                <a:schemeClr val="tx1"/>
              </a:solidFill>
              <a:cs typeface="B Nazanin" pitchFamily="2" charset="-78"/>
            </a:rPr>
            <a:t>خانوار و جامعه</a:t>
          </a:r>
        </a:p>
      </dgm:t>
    </dgm:pt>
    <dgm:pt modelId="{9CEC8AD0-DA61-4A6E-B773-05CC58EECEEB}" type="sibTrans" cxnId="{232B6E03-CD29-446E-9B53-21229E22ACE5}">
      <dgm:prSet/>
      <dgm:spPr/>
      <dgm:t>
        <a:bodyPr/>
        <a:lstStyle/>
        <a:p>
          <a:endParaRPr lang="en-US">
            <a:cs typeface="B Nazanin" pitchFamily="2" charset="-78"/>
          </a:endParaRPr>
        </a:p>
      </dgm:t>
    </dgm:pt>
    <dgm:pt modelId="{DF8D349B-9B04-4885-A2F6-36D7E8770C01}" type="parTrans" cxnId="{232B6E03-CD29-446E-9B53-21229E22ACE5}">
      <dgm:prSet/>
      <dgm:spPr/>
      <dgm:t>
        <a:bodyPr/>
        <a:lstStyle/>
        <a:p>
          <a:endParaRPr lang="en-US">
            <a:cs typeface="B Nazanin" pitchFamily="2" charset="-78"/>
          </a:endParaRPr>
        </a:p>
      </dgm:t>
    </dgm:pt>
    <dgm:pt modelId="{04EBC8BF-BDDE-4A68-80CC-B603C52EA522}">
      <dgm:prSet phldrT="[Text]" custT="1"/>
      <dgm:spPr>
        <a:solidFill>
          <a:srgbClr val="FFC000"/>
        </a:solidFill>
      </dgm:spPr>
      <dgm:t>
        <a:bodyPr/>
        <a:lstStyle/>
        <a:p>
          <a:r>
            <a:rPr lang="fa-IR" sz="1200" b="1" dirty="0">
              <a:solidFill>
                <a:schemeClr val="tx1"/>
              </a:solidFill>
              <a:cs typeface="B Nazanin" pitchFamily="2" charset="-78"/>
            </a:rPr>
            <a:t>گزارشهای خلاصه شهرستان</a:t>
          </a:r>
          <a:endParaRPr lang="en-US" sz="1200" b="1" dirty="0">
            <a:solidFill>
              <a:schemeClr val="tx1"/>
            </a:solidFill>
            <a:cs typeface="B Nazanin" pitchFamily="2" charset="-78"/>
          </a:endParaRPr>
        </a:p>
      </dgm:t>
    </dgm:pt>
    <dgm:pt modelId="{146B27EF-2428-4F34-BA7B-F2AD339A0CFA}" type="parTrans" cxnId="{912AF95C-ECC8-49AB-8680-59D35CD0B624}">
      <dgm:prSet/>
      <dgm:spPr/>
      <dgm:t>
        <a:bodyPr/>
        <a:lstStyle/>
        <a:p>
          <a:endParaRPr lang="en-US">
            <a:cs typeface="B Nazanin" pitchFamily="2" charset="-78"/>
          </a:endParaRPr>
        </a:p>
      </dgm:t>
    </dgm:pt>
    <dgm:pt modelId="{E7388A29-0E81-44B7-BA01-3C2379117F52}" type="sibTrans" cxnId="{912AF95C-ECC8-49AB-8680-59D35CD0B624}">
      <dgm:prSet/>
      <dgm:spPr/>
      <dgm:t>
        <a:bodyPr/>
        <a:lstStyle/>
        <a:p>
          <a:endParaRPr lang="en-US">
            <a:cs typeface="B Nazanin" pitchFamily="2" charset="-78"/>
          </a:endParaRPr>
        </a:p>
      </dgm:t>
    </dgm:pt>
    <dgm:pt modelId="{0A2D3067-90C8-46F0-B2A2-B030CEB0A647}">
      <dgm:prSet phldrT="[Text]" custT="1"/>
      <dgm:spPr>
        <a:solidFill>
          <a:srgbClr val="FFC000"/>
        </a:solidFill>
      </dgm:spPr>
      <dgm:t>
        <a:bodyPr/>
        <a:lstStyle/>
        <a:p>
          <a:r>
            <a:rPr lang="fa-IR" sz="1200" b="1" dirty="0">
              <a:solidFill>
                <a:schemeClr val="tx1"/>
              </a:solidFill>
              <a:cs typeface="B Nazanin" pitchFamily="2" charset="-78"/>
            </a:rPr>
            <a:t>ثبتهای تسهیلات، دفتر ثبت روزانه</a:t>
          </a:r>
          <a:endParaRPr lang="en-US" sz="1200" b="1" dirty="0">
            <a:solidFill>
              <a:schemeClr val="tx1"/>
            </a:solidFill>
            <a:cs typeface="B Nazanin" pitchFamily="2" charset="-78"/>
          </a:endParaRPr>
        </a:p>
      </dgm:t>
    </dgm:pt>
    <dgm:pt modelId="{447780B3-3195-43D9-BC60-BEBE62A4AA81}" type="parTrans" cxnId="{EFFD9728-FF59-4D80-9991-43478BB586A8}">
      <dgm:prSet/>
      <dgm:spPr/>
      <dgm:t>
        <a:bodyPr/>
        <a:lstStyle/>
        <a:p>
          <a:endParaRPr lang="en-US">
            <a:cs typeface="B Nazanin" pitchFamily="2" charset="-78"/>
          </a:endParaRPr>
        </a:p>
      </dgm:t>
    </dgm:pt>
    <dgm:pt modelId="{E189722D-23BA-421B-8CEA-E7FCF36F5AFB}" type="sibTrans" cxnId="{EFFD9728-FF59-4D80-9991-43478BB586A8}">
      <dgm:prSet/>
      <dgm:spPr/>
      <dgm:t>
        <a:bodyPr/>
        <a:lstStyle/>
        <a:p>
          <a:endParaRPr lang="en-US">
            <a:cs typeface="B Nazanin" pitchFamily="2" charset="-78"/>
          </a:endParaRPr>
        </a:p>
      </dgm:t>
    </dgm:pt>
    <dgm:pt modelId="{BE1868C4-AC64-4D6F-8B7C-5F438F3A208B}">
      <dgm:prSet phldrT="[Text]" custT="1"/>
      <dgm:spPr>
        <a:solidFill>
          <a:srgbClr val="FFC000"/>
        </a:solidFill>
      </dgm:spPr>
      <dgm:t>
        <a:bodyPr/>
        <a:lstStyle/>
        <a:p>
          <a:r>
            <a:rPr lang="fa-IR" sz="1200" b="1" dirty="0" smtClean="0">
              <a:solidFill>
                <a:schemeClr val="tx1"/>
              </a:solidFill>
              <a:cs typeface="B Nazanin" pitchFamily="2" charset="-78"/>
            </a:rPr>
            <a:t>پرونده  بیمار</a:t>
          </a:r>
          <a:r>
            <a:rPr lang="en-US" sz="1200" b="1" dirty="0" smtClean="0">
              <a:solidFill>
                <a:schemeClr val="tx1"/>
              </a:solidFill>
              <a:cs typeface="B Nazanin" pitchFamily="2" charset="-78"/>
            </a:rPr>
            <a:t> </a:t>
          </a:r>
          <a:endParaRPr lang="en-US" sz="1200" b="1" dirty="0">
            <a:solidFill>
              <a:schemeClr val="tx1"/>
            </a:solidFill>
            <a:cs typeface="B Nazanin" pitchFamily="2" charset="-78"/>
          </a:endParaRPr>
        </a:p>
      </dgm:t>
    </dgm:pt>
    <dgm:pt modelId="{9DC0A93E-A70B-4AE9-A82B-4D2004E348B1}" type="parTrans" cxnId="{27D1A26C-2767-4B77-9EB6-3E88F329FEF8}">
      <dgm:prSet/>
      <dgm:spPr/>
      <dgm:t>
        <a:bodyPr/>
        <a:lstStyle/>
        <a:p>
          <a:endParaRPr lang="en-US">
            <a:cs typeface="B Nazanin" pitchFamily="2" charset="-78"/>
          </a:endParaRPr>
        </a:p>
      </dgm:t>
    </dgm:pt>
    <dgm:pt modelId="{40CF20CF-01DB-4961-9BEE-86B2FE6F67A6}" type="sibTrans" cxnId="{27D1A26C-2767-4B77-9EB6-3E88F329FEF8}">
      <dgm:prSet/>
      <dgm:spPr/>
      <dgm:t>
        <a:bodyPr/>
        <a:lstStyle/>
        <a:p>
          <a:endParaRPr lang="en-US">
            <a:cs typeface="B Nazanin" pitchFamily="2" charset="-78"/>
          </a:endParaRPr>
        </a:p>
      </dgm:t>
    </dgm:pt>
    <dgm:pt modelId="{5063ADAE-BFE1-4852-982C-E1F23EA0049A}">
      <dgm:prSet phldrT="[Text]" custT="1"/>
      <dgm:spPr>
        <a:solidFill>
          <a:srgbClr val="FFC000"/>
        </a:solidFill>
      </dgm:spPr>
      <dgm:t>
        <a:bodyPr/>
        <a:lstStyle/>
        <a:p>
          <a:r>
            <a:rPr lang="fa-IR" sz="1000" b="1" dirty="0">
              <a:solidFill>
                <a:schemeClr val="tx1"/>
              </a:solidFill>
              <a:cs typeface="B Nazanin" pitchFamily="2" charset="-78"/>
            </a:rPr>
            <a:t>برسی های  خانوار، سرشماری، ثبت احوال و مراقبت  جمعییتی</a:t>
          </a:r>
          <a:endParaRPr lang="en-US" sz="1000" b="1" dirty="0">
            <a:solidFill>
              <a:schemeClr val="tx1"/>
            </a:solidFill>
            <a:cs typeface="B Nazanin" pitchFamily="2" charset="-78"/>
          </a:endParaRPr>
        </a:p>
      </dgm:t>
    </dgm:pt>
    <dgm:pt modelId="{40F18F83-EB96-4215-BCB2-2E1064C156A7}" type="parTrans" cxnId="{A12D29C3-1D14-4CAE-A207-DAFC842F65FA}">
      <dgm:prSet/>
      <dgm:spPr/>
      <dgm:t>
        <a:bodyPr/>
        <a:lstStyle/>
        <a:p>
          <a:endParaRPr lang="en-US">
            <a:cs typeface="B Nazanin" pitchFamily="2" charset="-78"/>
          </a:endParaRPr>
        </a:p>
      </dgm:t>
    </dgm:pt>
    <dgm:pt modelId="{02D6BB96-D389-4E50-AFA9-7FDCF3C59539}" type="sibTrans" cxnId="{A12D29C3-1D14-4CAE-A207-DAFC842F65FA}">
      <dgm:prSet/>
      <dgm:spPr/>
      <dgm:t>
        <a:bodyPr/>
        <a:lstStyle/>
        <a:p>
          <a:endParaRPr lang="en-US">
            <a:cs typeface="B Nazanin" pitchFamily="2" charset="-78"/>
          </a:endParaRPr>
        </a:p>
      </dgm:t>
    </dgm:pt>
    <dgm:pt modelId="{DED43056-BA9B-4C6C-B9C0-DEEAA1C73C04}">
      <dgm:prSet phldrT="[Text]" custT="1"/>
      <dgm:spPr>
        <a:solidFill>
          <a:srgbClr val="FFC000"/>
        </a:solidFill>
      </dgm:spPr>
      <dgm:t>
        <a:bodyPr/>
        <a:lstStyle/>
        <a:p>
          <a:pPr algn="r" rtl="1"/>
          <a:r>
            <a:rPr lang="fa-IR" sz="1100" b="1" dirty="0">
              <a:solidFill>
                <a:schemeClr val="tx1"/>
              </a:solidFill>
              <a:cs typeface="B Nazanin" pitchFamily="2" charset="-78"/>
            </a:rPr>
            <a:t>شاخصهای خلاصه جهت گزارش دهی جهانی مثل</a:t>
          </a:r>
          <a:r>
            <a:rPr lang="en-US" sz="1100" b="1" dirty="0">
              <a:solidFill>
                <a:schemeClr val="tx1"/>
              </a:solidFill>
              <a:cs typeface="B Nazanin" pitchFamily="2" charset="-78"/>
            </a:rPr>
            <a:t>UNGASS </a:t>
          </a:r>
          <a:r>
            <a:rPr lang="fa-IR" sz="1100" b="1" dirty="0">
              <a:solidFill>
                <a:schemeClr val="tx1"/>
              </a:solidFill>
              <a:cs typeface="B Nazanin" pitchFamily="2" charset="-78"/>
            </a:rPr>
            <a:t>و</a:t>
          </a:r>
          <a:r>
            <a:rPr lang="en-US" sz="1100" b="1" dirty="0">
              <a:solidFill>
                <a:schemeClr val="tx1"/>
              </a:solidFill>
              <a:cs typeface="B Nazanin" pitchFamily="2" charset="-78"/>
            </a:rPr>
            <a:t>MDGS</a:t>
          </a:r>
        </a:p>
      </dgm:t>
    </dgm:pt>
    <dgm:pt modelId="{7C965376-5587-4C3E-BF8E-E82625FB5697}" type="sibTrans" cxnId="{3E6443A9-2B36-45B1-9AAE-37B769C8BD90}">
      <dgm:prSet/>
      <dgm:spPr/>
      <dgm:t>
        <a:bodyPr/>
        <a:lstStyle/>
        <a:p>
          <a:endParaRPr lang="en-US">
            <a:cs typeface="B Nazanin" pitchFamily="2" charset="-78"/>
          </a:endParaRPr>
        </a:p>
      </dgm:t>
    </dgm:pt>
    <dgm:pt modelId="{F5DD8F9B-7881-42FA-B749-8C3C37E9AD98}" type="parTrans" cxnId="{3E6443A9-2B36-45B1-9AAE-37B769C8BD90}">
      <dgm:prSet/>
      <dgm:spPr/>
      <dgm:t>
        <a:bodyPr/>
        <a:lstStyle/>
        <a:p>
          <a:endParaRPr lang="en-US">
            <a:cs typeface="B Nazanin" pitchFamily="2" charset="-78"/>
          </a:endParaRPr>
        </a:p>
      </dgm:t>
    </dgm:pt>
    <dgm:pt modelId="{95114850-2A23-4D24-ACEA-8E3118394C31}">
      <dgm:prSet phldrT="[Text]" custT="1"/>
      <dgm:spPr>
        <a:solidFill>
          <a:srgbClr val="FFC000"/>
        </a:solidFill>
      </dgm:spPr>
      <dgm:t>
        <a:bodyPr/>
        <a:lstStyle/>
        <a:p>
          <a:r>
            <a:rPr lang="fa-IR" sz="1050" b="1" dirty="0">
              <a:solidFill>
                <a:schemeClr val="tx1"/>
              </a:solidFill>
              <a:cs typeface="B Nazanin" pitchFamily="2" charset="-78"/>
            </a:rPr>
            <a:t>درک بار  بیماری و خطر جمعیت پایش و ارزشیابی سازمان مبتنی بر </a:t>
          </a:r>
          <a:r>
            <a:rPr lang="fa-IR" sz="1050" b="1" dirty="0" smtClean="0">
              <a:solidFill>
                <a:schemeClr val="tx1"/>
              </a:solidFill>
              <a:cs typeface="B Nazanin" pitchFamily="2" charset="-78"/>
            </a:rPr>
            <a:t>جامعه</a:t>
          </a:r>
          <a:endParaRPr lang="en-US" sz="1050" b="1" dirty="0">
            <a:solidFill>
              <a:schemeClr val="tx1"/>
            </a:solidFill>
            <a:cs typeface="B Nazanin" pitchFamily="2" charset="-78"/>
          </a:endParaRPr>
        </a:p>
      </dgm:t>
    </dgm:pt>
    <dgm:pt modelId="{6AD8EA3D-6B03-48BC-B754-5015D6FBD5CA}" type="parTrans" cxnId="{30EA88B4-E11E-46A2-B67A-79898337DA25}">
      <dgm:prSet/>
      <dgm:spPr/>
      <dgm:t>
        <a:bodyPr/>
        <a:lstStyle/>
        <a:p>
          <a:endParaRPr lang="en-US">
            <a:cs typeface="B Nazanin" pitchFamily="2" charset="-78"/>
          </a:endParaRPr>
        </a:p>
      </dgm:t>
    </dgm:pt>
    <dgm:pt modelId="{1B9F4E36-39C8-4B5B-A4F4-25A6D62D5845}" type="sibTrans" cxnId="{30EA88B4-E11E-46A2-B67A-79898337DA25}">
      <dgm:prSet/>
      <dgm:spPr/>
      <dgm:t>
        <a:bodyPr/>
        <a:lstStyle/>
        <a:p>
          <a:endParaRPr lang="en-US">
            <a:cs typeface="B Nazanin" pitchFamily="2" charset="-78"/>
          </a:endParaRPr>
        </a:p>
      </dgm:t>
    </dgm:pt>
    <dgm:pt modelId="{B18962DE-334F-44FE-90E5-AF665A6F40A2}">
      <dgm:prSet phldrT="[Text]" custT="1"/>
      <dgm:spPr>
        <a:solidFill>
          <a:srgbClr val="FFC000"/>
        </a:solidFill>
      </dgm:spPr>
      <dgm:t>
        <a:bodyPr/>
        <a:lstStyle/>
        <a:p>
          <a:r>
            <a:rPr lang="fa-IR" sz="1100" b="1" dirty="0">
              <a:solidFill>
                <a:schemeClr val="tx1"/>
              </a:solidFill>
              <a:cs typeface="B Nazanin" pitchFamily="2" charset="-78"/>
            </a:rPr>
            <a:t>شاخصهای خلاصه جهت نیازهای ملی مثل برنامه ریزی استراتژیک و تخصیص منابع</a:t>
          </a:r>
          <a:endParaRPr lang="en-US" sz="1100" b="1" dirty="0">
            <a:solidFill>
              <a:schemeClr val="tx1"/>
            </a:solidFill>
            <a:cs typeface="B Nazanin" pitchFamily="2" charset="-78"/>
          </a:endParaRPr>
        </a:p>
      </dgm:t>
    </dgm:pt>
    <dgm:pt modelId="{79A1EEB9-FD2B-4D72-A009-C12E27288214}" type="parTrans" cxnId="{96A6ABD1-B610-4CBE-A3C4-93B37B43D0EA}">
      <dgm:prSet/>
      <dgm:spPr/>
      <dgm:t>
        <a:bodyPr/>
        <a:lstStyle/>
        <a:p>
          <a:endParaRPr lang="en-US">
            <a:cs typeface="B Nazanin" pitchFamily="2" charset="-78"/>
          </a:endParaRPr>
        </a:p>
      </dgm:t>
    </dgm:pt>
    <dgm:pt modelId="{8A8D3FE5-4C03-420C-B0D1-A03FD125A201}" type="sibTrans" cxnId="{96A6ABD1-B610-4CBE-A3C4-93B37B43D0EA}">
      <dgm:prSet/>
      <dgm:spPr/>
      <dgm:t>
        <a:bodyPr/>
        <a:lstStyle/>
        <a:p>
          <a:endParaRPr lang="en-US">
            <a:cs typeface="B Nazanin" pitchFamily="2" charset="-78"/>
          </a:endParaRPr>
        </a:p>
      </dgm:t>
    </dgm:pt>
    <dgm:pt modelId="{C92B39D4-8CA7-4B86-88A0-D97998FC8D57}">
      <dgm:prSet phldrT="[Text]" custT="1"/>
      <dgm:spPr>
        <a:solidFill>
          <a:srgbClr val="FFC000"/>
        </a:solidFill>
      </dgm:spPr>
      <dgm:t>
        <a:bodyPr/>
        <a:lstStyle/>
        <a:p>
          <a:r>
            <a:rPr lang="fa-IR" sz="1000" b="1" dirty="0">
              <a:solidFill>
                <a:schemeClr val="tx1"/>
              </a:solidFill>
              <a:cs typeface="B Nazanin" pitchFamily="2" charset="-78"/>
            </a:rPr>
            <a:t>شاخصهایی جهت گزارش دهی و برنامه ریزی منطقه ای و ملی</a:t>
          </a:r>
          <a:endParaRPr lang="en-US" sz="1000" b="1" dirty="0">
            <a:solidFill>
              <a:schemeClr val="tx1"/>
            </a:solidFill>
            <a:cs typeface="B Nazanin" pitchFamily="2" charset="-78"/>
          </a:endParaRPr>
        </a:p>
      </dgm:t>
    </dgm:pt>
    <dgm:pt modelId="{6B565F8F-409A-4FC6-8617-0ABC86946EB2}" type="parTrans" cxnId="{5D69A843-D0F3-4A39-AA38-23B0DF8AC69E}">
      <dgm:prSet/>
      <dgm:spPr/>
      <dgm:t>
        <a:bodyPr/>
        <a:lstStyle/>
        <a:p>
          <a:endParaRPr lang="en-US">
            <a:cs typeface="B Nazanin" pitchFamily="2" charset="-78"/>
          </a:endParaRPr>
        </a:p>
      </dgm:t>
    </dgm:pt>
    <dgm:pt modelId="{A6FBE31D-6367-4E3E-B4BD-6512A5D3C870}" type="sibTrans" cxnId="{5D69A843-D0F3-4A39-AA38-23B0DF8AC69E}">
      <dgm:prSet/>
      <dgm:spPr/>
      <dgm:t>
        <a:bodyPr/>
        <a:lstStyle/>
        <a:p>
          <a:endParaRPr lang="en-US">
            <a:cs typeface="B Nazanin" pitchFamily="2" charset="-78"/>
          </a:endParaRPr>
        </a:p>
      </dgm:t>
    </dgm:pt>
    <dgm:pt modelId="{33C3E8FC-2F2E-4E13-AEA0-E9836884884A}">
      <dgm:prSet phldrT="[Text]" custT="1"/>
      <dgm:spPr>
        <a:solidFill>
          <a:srgbClr val="FFC000"/>
        </a:solidFill>
      </dgm:spPr>
      <dgm:t>
        <a:bodyPr/>
        <a:lstStyle/>
        <a:p>
          <a:r>
            <a:rPr lang="fa-IR" sz="1050" b="1" dirty="0">
              <a:solidFill>
                <a:schemeClr val="tx1"/>
              </a:solidFill>
              <a:cs typeface="B Nazanin" pitchFamily="2" charset="-78"/>
            </a:rPr>
            <a:t>مدیریت تسهیلات، ممیزی ها، برنامه ریزی پیشگیری داروئی</a:t>
          </a:r>
          <a:endParaRPr lang="en-US" sz="1050" b="1" dirty="0">
            <a:solidFill>
              <a:schemeClr val="tx1"/>
            </a:solidFill>
            <a:cs typeface="B Nazanin" pitchFamily="2" charset="-78"/>
          </a:endParaRPr>
        </a:p>
      </dgm:t>
    </dgm:pt>
    <dgm:pt modelId="{21554ACC-156F-417A-9721-E1F1B927F95D}" type="parTrans" cxnId="{20C3CBAC-34B2-48E3-9928-4514EC9871B8}">
      <dgm:prSet/>
      <dgm:spPr/>
      <dgm:t>
        <a:bodyPr/>
        <a:lstStyle/>
        <a:p>
          <a:endParaRPr lang="en-US">
            <a:cs typeface="B Nazanin" pitchFamily="2" charset="-78"/>
          </a:endParaRPr>
        </a:p>
      </dgm:t>
    </dgm:pt>
    <dgm:pt modelId="{A9399F6A-9454-4ACF-AB8D-A0430086ED77}" type="sibTrans" cxnId="{20C3CBAC-34B2-48E3-9928-4514EC9871B8}">
      <dgm:prSet/>
      <dgm:spPr/>
      <dgm:t>
        <a:bodyPr/>
        <a:lstStyle/>
        <a:p>
          <a:endParaRPr lang="en-US">
            <a:cs typeface="B Nazanin" pitchFamily="2" charset="-78"/>
          </a:endParaRPr>
        </a:p>
      </dgm:t>
    </dgm:pt>
    <dgm:pt modelId="{962BF65B-20C0-45B0-94B2-922063FFE9D2}">
      <dgm:prSet phldrT="[Text]" custT="1"/>
      <dgm:spPr>
        <a:solidFill>
          <a:srgbClr val="FFC000"/>
        </a:solidFill>
      </dgm:spPr>
      <dgm:t>
        <a:bodyPr/>
        <a:lstStyle/>
        <a:p>
          <a:r>
            <a:rPr lang="fa-IR" sz="1100" b="1" dirty="0">
              <a:solidFill>
                <a:schemeClr val="tx1"/>
              </a:solidFill>
              <a:cs typeface="B Nazanin" pitchFamily="2" charset="-78"/>
            </a:rPr>
            <a:t>مراقبت بیمار</a:t>
          </a:r>
          <a:endParaRPr lang="en-US" sz="1100" b="1" dirty="0">
            <a:solidFill>
              <a:schemeClr val="tx1"/>
            </a:solidFill>
            <a:cs typeface="B Nazanin" pitchFamily="2" charset="-78"/>
          </a:endParaRPr>
        </a:p>
      </dgm:t>
    </dgm:pt>
    <dgm:pt modelId="{A6FFC3AB-589C-4AF0-9C81-485278311177}" type="parTrans" cxnId="{92C92B79-7B28-40F8-B97A-9884864690B9}">
      <dgm:prSet/>
      <dgm:spPr/>
      <dgm:t>
        <a:bodyPr/>
        <a:lstStyle/>
        <a:p>
          <a:endParaRPr lang="en-US">
            <a:cs typeface="B Nazanin" pitchFamily="2" charset="-78"/>
          </a:endParaRPr>
        </a:p>
      </dgm:t>
    </dgm:pt>
    <dgm:pt modelId="{86B63624-7A2D-485A-9C00-62C143C0CC1F}" type="sibTrans" cxnId="{92C92B79-7B28-40F8-B97A-9884864690B9}">
      <dgm:prSet/>
      <dgm:spPr/>
      <dgm:t>
        <a:bodyPr/>
        <a:lstStyle/>
        <a:p>
          <a:endParaRPr lang="en-US">
            <a:cs typeface="B Nazanin" pitchFamily="2" charset="-78"/>
          </a:endParaRPr>
        </a:p>
      </dgm:t>
    </dgm:pt>
    <dgm:pt modelId="{EF152B7F-B988-448A-A63D-F538BEA95976}">
      <dgm:prSet phldrT="[Text]" custT="1"/>
      <dgm:spPr/>
      <dgm:t>
        <a:bodyPr/>
        <a:lstStyle/>
        <a:p>
          <a:r>
            <a:rPr lang="fa-IR" sz="1800" dirty="0" smtClean="0">
              <a:cs typeface="B Nazanin" pitchFamily="2" charset="-78"/>
            </a:rPr>
            <a:t>کمیت اطلاعات</a:t>
          </a:r>
          <a:endParaRPr lang="en-US" sz="1800" dirty="0">
            <a:cs typeface="B Nazanin" pitchFamily="2" charset="-78"/>
          </a:endParaRPr>
        </a:p>
      </dgm:t>
    </dgm:pt>
    <dgm:pt modelId="{38FC87F0-36CB-4A24-B948-49A45A87390C}" type="sibTrans" cxnId="{F8BCE4FA-D69B-4C6D-841A-FBD3852AAB9A}">
      <dgm:prSet/>
      <dgm:spPr/>
      <dgm:t>
        <a:bodyPr/>
        <a:lstStyle/>
        <a:p>
          <a:endParaRPr lang="en-US">
            <a:cs typeface="B Nazanin" pitchFamily="2" charset="-78"/>
          </a:endParaRPr>
        </a:p>
      </dgm:t>
    </dgm:pt>
    <dgm:pt modelId="{82A8D232-2109-42D7-B957-E764E95CA668}" type="parTrans" cxnId="{F8BCE4FA-D69B-4C6D-841A-FBD3852AAB9A}">
      <dgm:prSet/>
      <dgm:spPr/>
      <dgm:t>
        <a:bodyPr/>
        <a:lstStyle/>
        <a:p>
          <a:endParaRPr lang="en-US">
            <a:cs typeface="B Nazanin" pitchFamily="2" charset="-78"/>
          </a:endParaRPr>
        </a:p>
      </dgm:t>
    </dgm:pt>
    <dgm:pt modelId="{FE419B04-600F-4F50-8143-2F331404D07F}" type="pres">
      <dgm:prSet presAssocID="{E360FE27-1508-4204-B131-46DBA93D4538}" presName="theList" presStyleCnt="0">
        <dgm:presLayoutVars>
          <dgm:dir/>
          <dgm:animLvl val="lvl"/>
          <dgm:resizeHandles val="exact"/>
        </dgm:presLayoutVars>
      </dgm:prSet>
      <dgm:spPr/>
      <dgm:t>
        <a:bodyPr/>
        <a:lstStyle/>
        <a:p>
          <a:endParaRPr lang="en-US"/>
        </a:p>
      </dgm:t>
    </dgm:pt>
    <dgm:pt modelId="{3A180BAC-956B-4C0E-A9B1-1581777301F7}" type="pres">
      <dgm:prSet presAssocID="{3B053257-B0C7-403D-8878-1E96EDF4EDB0}" presName="compNode" presStyleCnt="0"/>
      <dgm:spPr/>
    </dgm:pt>
    <dgm:pt modelId="{B0E6A7CB-079D-4E1A-8232-5F3E4BE18072}" type="pres">
      <dgm:prSet presAssocID="{3B053257-B0C7-403D-8878-1E96EDF4EDB0}" presName="aNode" presStyleLbl="bgShp" presStyleIdx="0" presStyleCnt="4" custLinFactNeighborX="4083" custLinFactNeighborY="2817"/>
      <dgm:spPr/>
      <dgm:t>
        <a:bodyPr/>
        <a:lstStyle/>
        <a:p>
          <a:endParaRPr lang="en-US"/>
        </a:p>
      </dgm:t>
    </dgm:pt>
    <dgm:pt modelId="{71B13EF0-ED31-4B54-B9DB-9BA403F00D33}" type="pres">
      <dgm:prSet presAssocID="{3B053257-B0C7-403D-8878-1E96EDF4EDB0}" presName="textNode" presStyleLbl="bgShp" presStyleIdx="0" presStyleCnt="4"/>
      <dgm:spPr/>
      <dgm:t>
        <a:bodyPr/>
        <a:lstStyle/>
        <a:p>
          <a:endParaRPr lang="en-US"/>
        </a:p>
      </dgm:t>
    </dgm:pt>
    <dgm:pt modelId="{A0E3071F-4FAB-4E69-85D6-91572AAD2F29}" type="pres">
      <dgm:prSet presAssocID="{3B053257-B0C7-403D-8878-1E96EDF4EDB0}" presName="compChildNode" presStyleCnt="0"/>
      <dgm:spPr/>
    </dgm:pt>
    <dgm:pt modelId="{6018E7EB-EE58-4AEB-B99D-43B3511ABB3A}" type="pres">
      <dgm:prSet presAssocID="{3B053257-B0C7-403D-8878-1E96EDF4EDB0}" presName="theInnerList" presStyleCnt="0"/>
      <dgm:spPr/>
    </dgm:pt>
    <dgm:pt modelId="{C77CDDAB-310A-4888-A1ED-B98D72784E31}" type="pres">
      <dgm:prSet presAssocID="{3B053257-B0C7-403D-8878-1E96EDF4EDB0}" presName="aSpace" presStyleCnt="0"/>
      <dgm:spPr/>
    </dgm:pt>
    <dgm:pt modelId="{A09310F1-679D-45CF-B7E2-75B2565A7BBF}" type="pres">
      <dgm:prSet presAssocID="{EF152B7F-B988-448A-A63D-F538BEA95976}" presName="compNode" presStyleCnt="0"/>
      <dgm:spPr/>
    </dgm:pt>
    <dgm:pt modelId="{BC7D9481-9411-4693-9BBB-AD447A3B3930}" type="pres">
      <dgm:prSet presAssocID="{EF152B7F-B988-448A-A63D-F538BEA95976}" presName="aNode" presStyleLbl="bgShp" presStyleIdx="1" presStyleCnt="4" custLinFactNeighborX="-2972" custLinFactNeighborY="-1408"/>
      <dgm:spPr/>
      <dgm:t>
        <a:bodyPr/>
        <a:lstStyle/>
        <a:p>
          <a:endParaRPr lang="en-US"/>
        </a:p>
      </dgm:t>
    </dgm:pt>
    <dgm:pt modelId="{C7DDDC26-8616-4FBD-A681-74CA4AC8B30C}" type="pres">
      <dgm:prSet presAssocID="{EF152B7F-B988-448A-A63D-F538BEA95976}" presName="textNode" presStyleLbl="bgShp" presStyleIdx="1" presStyleCnt="4"/>
      <dgm:spPr/>
      <dgm:t>
        <a:bodyPr/>
        <a:lstStyle/>
        <a:p>
          <a:endParaRPr lang="en-US"/>
        </a:p>
      </dgm:t>
    </dgm:pt>
    <dgm:pt modelId="{11FAC033-8F14-4335-881B-997F74EAA1FD}" type="pres">
      <dgm:prSet presAssocID="{EF152B7F-B988-448A-A63D-F538BEA95976}" presName="compChildNode" presStyleCnt="0"/>
      <dgm:spPr/>
    </dgm:pt>
    <dgm:pt modelId="{C3CD2888-7833-41FB-AD3D-5A0C3C6D226B}" type="pres">
      <dgm:prSet presAssocID="{EF152B7F-B988-448A-A63D-F538BEA95976}" presName="theInnerList" presStyleCnt="0"/>
      <dgm:spPr/>
    </dgm:pt>
    <dgm:pt modelId="{11F2641F-5809-42AD-8A3D-576157BDCEF5}" type="pres">
      <dgm:prSet presAssocID="{A675600C-823C-4857-80CF-3B0595036064}" presName="childNode" presStyleLbl="node1" presStyleIdx="0" presStyleCnt="18" custLinFactX="-31308" custLinFactY="-35360" custLinFactNeighborX="-100000" custLinFactNeighborY="-100000">
        <dgm:presLayoutVars>
          <dgm:bulletEnabled val="1"/>
        </dgm:presLayoutVars>
      </dgm:prSet>
      <dgm:spPr/>
      <dgm:t>
        <a:bodyPr/>
        <a:lstStyle/>
        <a:p>
          <a:endParaRPr lang="en-US"/>
        </a:p>
      </dgm:t>
    </dgm:pt>
    <dgm:pt modelId="{64B9285C-EA49-4F22-9AED-0466F5040D49}" type="pres">
      <dgm:prSet presAssocID="{A675600C-823C-4857-80CF-3B0595036064}" presName="aSpace2" presStyleCnt="0"/>
      <dgm:spPr/>
    </dgm:pt>
    <dgm:pt modelId="{23554888-C03D-4052-BD53-2C729B293AF7}" type="pres">
      <dgm:prSet presAssocID="{C7BC7123-F18B-4032-ADA5-14947B3A66A6}" presName="childNode" presStyleLbl="node1" presStyleIdx="1" presStyleCnt="18" custLinFactX="-32768" custLinFactNeighborX="-100000">
        <dgm:presLayoutVars>
          <dgm:bulletEnabled val="1"/>
        </dgm:presLayoutVars>
      </dgm:prSet>
      <dgm:spPr/>
      <dgm:t>
        <a:bodyPr/>
        <a:lstStyle/>
        <a:p>
          <a:endParaRPr lang="en-US"/>
        </a:p>
      </dgm:t>
    </dgm:pt>
    <dgm:pt modelId="{BFCDA8D5-69A6-4D70-95D0-675CE058492D}" type="pres">
      <dgm:prSet presAssocID="{C7BC7123-F18B-4032-ADA5-14947B3A66A6}" presName="aSpace2" presStyleCnt="0"/>
      <dgm:spPr/>
    </dgm:pt>
    <dgm:pt modelId="{5168115D-4F0A-48F5-A3DA-8D93CCE4954A}" type="pres">
      <dgm:prSet presAssocID="{81773BB0-C558-47AE-B31D-FA81F1668CCE}" presName="childNode" presStyleLbl="node1" presStyleIdx="2" presStyleCnt="18" custLinFactX="-34945" custLinFactNeighborX="-100000">
        <dgm:presLayoutVars>
          <dgm:bulletEnabled val="1"/>
        </dgm:presLayoutVars>
      </dgm:prSet>
      <dgm:spPr/>
      <dgm:t>
        <a:bodyPr/>
        <a:lstStyle/>
        <a:p>
          <a:endParaRPr lang="en-US"/>
        </a:p>
      </dgm:t>
    </dgm:pt>
    <dgm:pt modelId="{4799099F-4415-4668-9585-12AB3216066D}" type="pres">
      <dgm:prSet presAssocID="{81773BB0-C558-47AE-B31D-FA81F1668CCE}" presName="aSpace2" presStyleCnt="0"/>
      <dgm:spPr/>
    </dgm:pt>
    <dgm:pt modelId="{3071630B-CDCC-453C-8C76-A06702C666D3}" type="pres">
      <dgm:prSet presAssocID="{61E1D0F9-E1D0-417C-92FA-BA0B359176EF}" presName="childNode" presStyleLbl="node1" presStyleIdx="3" presStyleCnt="18" custLinFactX="-32767" custLinFactNeighborX="-100000">
        <dgm:presLayoutVars>
          <dgm:bulletEnabled val="1"/>
        </dgm:presLayoutVars>
      </dgm:prSet>
      <dgm:spPr/>
      <dgm:t>
        <a:bodyPr/>
        <a:lstStyle/>
        <a:p>
          <a:endParaRPr lang="en-US"/>
        </a:p>
      </dgm:t>
    </dgm:pt>
    <dgm:pt modelId="{004B07CA-DADB-443C-B908-69FFAA6EC84F}" type="pres">
      <dgm:prSet presAssocID="{61E1D0F9-E1D0-417C-92FA-BA0B359176EF}" presName="aSpace2" presStyleCnt="0"/>
      <dgm:spPr/>
    </dgm:pt>
    <dgm:pt modelId="{F8DE86F8-1461-4567-9B9F-6586E871C8E1}" type="pres">
      <dgm:prSet presAssocID="{D858B5CE-E116-4EDF-B61D-37950DF0D203}" presName="childNode" presStyleLbl="node1" presStyleIdx="4" presStyleCnt="18" custLinFactX="-31679" custLinFactNeighborX="-100000">
        <dgm:presLayoutVars>
          <dgm:bulletEnabled val="1"/>
        </dgm:presLayoutVars>
      </dgm:prSet>
      <dgm:spPr/>
      <dgm:t>
        <a:bodyPr/>
        <a:lstStyle/>
        <a:p>
          <a:endParaRPr lang="en-US"/>
        </a:p>
      </dgm:t>
    </dgm:pt>
    <dgm:pt modelId="{8CF5D27E-5692-487C-9355-4A45FFC34105}" type="pres">
      <dgm:prSet presAssocID="{D858B5CE-E116-4EDF-B61D-37950DF0D203}" presName="aSpace2" presStyleCnt="0"/>
      <dgm:spPr/>
    </dgm:pt>
    <dgm:pt modelId="{71EF23C2-B516-477D-8616-0B5FEED01363}" type="pres">
      <dgm:prSet presAssocID="{CA3135DB-7D1E-4C35-A746-9500D2EC38F9}" presName="childNode" presStyleLbl="node1" presStyleIdx="5" presStyleCnt="18" custLinFactX="-32767" custLinFactNeighborX="-100000">
        <dgm:presLayoutVars>
          <dgm:bulletEnabled val="1"/>
        </dgm:presLayoutVars>
      </dgm:prSet>
      <dgm:spPr/>
      <dgm:t>
        <a:bodyPr/>
        <a:lstStyle/>
        <a:p>
          <a:endParaRPr lang="en-US"/>
        </a:p>
      </dgm:t>
    </dgm:pt>
    <dgm:pt modelId="{31FE74E3-B392-43E7-8385-93CC0846DC44}" type="pres">
      <dgm:prSet presAssocID="{EF152B7F-B988-448A-A63D-F538BEA95976}" presName="aSpace" presStyleCnt="0"/>
      <dgm:spPr/>
    </dgm:pt>
    <dgm:pt modelId="{34341130-859C-42BB-BF1B-AF9A5D971FC4}" type="pres">
      <dgm:prSet presAssocID="{E2D6DF09-F90C-4368-BD0C-79BD28196012}" presName="compNode" presStyleCnt="0"/>
      <dgm:spPr/>
    </dgm:pt>
    <dgm:pt modelId="{6678106A-2F46-4948-BE07-CD2E8428173C}" type="pres">
      <dgm:prSet presAssocID="{E2D6DF09-F90C-4368-BD0C-79BD28196012}" presName="aNode" presStyleLbl="bgShp" presStyleIdx="2" presStyleCnt="4" custLinFactNeighborX="-4161" custLinFactNeighborY="-2648"/>
      <dgm:spPr/>
      <dgm:t>
        <a:bodyPr/>
        <a:lstStyle/>
        <a:p>
          <a:endParaRPr lang="en-US"/>
        </a:p>
      </dgm:t>
    </dgm:pt>
    <dgm:pt modelId="{4A2A5E70-62BD-4E3B-9508-180176F5DB38}" type="pres">
      <dgm:prSet presAssocID="{E2D6DF09-F90C-4368-BD0C-79BD28196012}" presName="textNode" presStyleLbl="bgShp" presStyleIdx="2" presStyleCnt="4"/>
      <dgm:spPr/>
      <dgm:t>
        <a:bodyPr/>
        <a:lstStyle/>
        <a:p>
          <a:endParaRPr lang="en-US"/>
        </a:p>
      </dgm:t>
    </dgm:pt>
    <dgm:pt modelId="{E9CE67F4-BADA-40C4-BB1E-839AB6CF938D}" type="pres">
      <dgm:prSet presAssocID="{E2D6DF09-F90C-4368-BD0C-79BD28196012}" presName="compChildNode" presStyleCnt="0"/>
      <dgm:spPr/>
    </dgm:pt>
    <dgm:pt modelId="{394FA2FE-C381-4204-9C6A-4A24898042EE}" type="pres">
      <dgm:prSet presAssocID="{E2D6DF09-F90C-4368-BD0C-79BD28196012}" presName="theInnerList" presStyleCnt="0"/>
      <dgm:spPr/>
    </dgm:pt>
    <dgm:pt modelId="{E54D6808-47BA-4E43-B5A8-2BA86B05FE8D}" type="pres">
      <dgm:prSet presAssocID="{DED43056-BA9B-4C6C-B9C0-DEEAA1C73C04}" presName="childNode" presStyleLbl="node1" presStyleIdx="6" presStyleCnt="18" custAng="10800000" custFlipVert="1" custScaleX="105296" custScaleY="344684" custLinFactY="-129540" custLinFactNeighborX="-4109" custLinFactNeighborY="-200000">
        <dgm:presLayoutVars>
          <dgm:bulletEnabled val="1"/>
        </dgm:presLayoutVars>
      </dgm:prSet>
      <dgm:spPr/>
      <dgm:t>
        <a:bodyPr/>
        <a:lstStyle/>
        <a:p>
          <a:endParaRPr lang="en-US"/>
        </a:p>
      </dgm:t>
    </dgm:pt>
    <dgm:pt modelId="{28E8479B-EEFE-4107-8D2D-69C667BECA72}" type="pres">
      <dgm:prSet presAssocID="{DED43056-BA9B-4C6C-B9C0-DEEAA1C73C04}" presName="aSpace2" presStyleCnt="0"/>
      <dgm:spPr/>
    </dgm:pt>
    <dgm:pt modelId="{39BD8693-918D-44F0-AECF-D23E634F731A}" type="pres">
      <dgm:prSet presAssocID="{B18962DE-334F-44FE-90E5-AF665A6F40A2}" presName="childNode" presStyleLbl="node1" presStyleIdx="7" presStyleCnt="18" custAng="10800000" custFlipVert="1" custScaleX="105885" custScaleY="288039" custLinFactY="-89361" custLinFactNeighborX="-6550" custLinFactNeighborY="-100000">
        <dgm:presLayoutVars>
          <dgm:bulletEnabled val="1"/>
        </dgm:presLayoutVars>
      </dgm:prSet>
      <dgm:spPr/>
      <dgm:t>
        <a:bodyPr/>
        <a:lstStyle/>
        <a:p>
          <a:endParaRPr lang="en-US"/>
        </a:p>
      </dgm:t>
    </dgm:pt>
    <dgm:pt modelId="{357510FD-3AF6-4197-9AC7-A61A1A1F0F4A}" type="pres">
      <dgm:prSet presAssocID="{B18962DE-334F-44FE-90E5-AF665A6F40A2}" presName="aSpace2" presStyleCnt="0"/>
      <dgm:spPr/>
    </dgm:pt>
    <dgm:pt modelId="{230561D5-8791-49E0-B2CB-1B6F56373F87}" type="pres">
      <dgm:prSet presAssocID="{C92B39D4-8CA7-4B86-88A0-D97998FC8D57}" presName="childNode" presStyleLbl="node1" presStyleIdx="8" presStyleCnt="18" custAng="10800000" custFlipVert="1" custScaleX="100507" custScaleY="242336" custLinFactY="-48102" custLinFactNeighborX="-4109" custLinFactNeighborY="-100000">
        <dgm:presLayoutVars>
          <dgm:bulletEnabled val="1"/>
        </dgm:presLayoutVars>
      </dgm:prSet>
      <dgm:spPr/>
      <dgm:t>
        <a:bodyPr/>
        <a:lstStyle/>
        <a:p>
          <a:endParaRPr lang="en-US"/>
        </a:p>
      </dgm:t>
    </dgm:pt>
    <dgm:pt modelId="{56D7618F-1822-45E5-8AFF-A2A415D04E04}" type="pres">
      <dgm:prSet presAssocID="{C92B39D4-8CA7-4B86-88A0-D97998FC8D57}" presName="aSpace2" presStyleCnt="0"/>
      <dgm:spPr/>
    </dgm:pt>
    <dgm:pt modelId="{FCF734C0-A7AC-461A-8F8B-410E9DDEE1CF}" type="pres">
      <dgm:prSet presAssocID="{33C3E8FC-2F2E-4E13-AEA0-E9836884884A}" presName="childNode" presStyleLbl="node1" presStyleIdx="9" presStyleCnt="18" custAng="10800000" custFlipVert="1" custScaleX="89537" custScaleY="300869" custLinFactY="-39006" custLinFactNeighborX="-4109" custLinFactNeighborY="-100000">
        <dgm:presLayoutVars>
          <dgm:bulletEnabled val="1"/>
        </dgm:presLayoutVars>
      </dgm:prSet>
      <dgm:spPr/>
      <dgm:t>
        <a:bodyPr/>
        <a:lstStyle/>
        <a:p>
          <a:endParaRPr lang="en-US"/>
        </a:p>
      </dgm:t>
    </dgm:pt>
    <dgm:pt modelId="{04619066-CC84-487A-80F8-19130147722C}" type="pres">
      <dgm:prSet presAssocID="{33C3E8FC-2F2E-4E13-AEA0-E9836884884A}" presName="aSpace2" presStyleCnt="0"/>
      <dgm:spPr/>
    </dgm:pt>
    <dgm:pt modelId="{43E69EFA-EABE-4F3B-B72F-C79F0179C92E}" type="pres">
      <dgm:prSet presAssocID="{962BF65B-20C0-45B0-94B2-922063FFE9D2}" presName="childNode" presStyleLbl="node1" presStyleIdx="10" presStyleCnt="18" custAng="10800000" custFlipVert="1" custScaleY="73951" custLinFactY="-1124" custLinFactNeighborX="-4109" custLinFactNeighborY="-100000">
        <dgm:presLayoutVars>
          <dgm:bulletEnabled val="1"/>
        </dgm:presLayoutVars>
      </dgm:prSet>
      <dgm:spPr/>
      <dgm:t>
        <a:bodyPr/>
        <a:lstStyle/>
        <a:p>
          <a:endParaRPr lang="en-US"/>
        </a:p>
      </dgm:t>
    </dgm:pt>
    <dgm:pt modelId="{C45209DF-648A-47A5-A52D-3E67AD0CC24C}" type="pres">
      <dgm:prSet presAssocID="{962BF65B-20C0-45B0-94B2-922063FFE9D2}" presName="aSpace2" presStyleCnt="0"/>
      <dgm:spPr/>
    </dgm:pt>
    <dgm:pt modelId="{8171443C-10B8-4342-AC6E-BF6AFDDC2D53}" type="pres">
      <dgm:prSet presAssocID="{95114850-2A23-4D24-ACEA-8E3118394C31}" presName="childNode" presStyleLbl="node1" presStyleIdx="11" presStyleCnt="18" custAng="10800000" custFlipVert="1" custScaleX="100507" custScaleY="309435" custLinFactY="45819" custLinFactNeighborX="-4109" custLinFactNeighborY="100000">
        <dgm:presLayoutVars>
          <dgm:bulletEnabled val="1"/>
        </dgm:presLayoutVars>
      </dgm:prSet>
      <dgm:spPr/>
      <dgm:t>
        <a:bodyPr/>
        <a:lstStyle/>
        <a:p>
          <a:endParaRPr lang="en-US"/>
        </a:p>
      </dgm:t>
    </dgm:pt>
    <dgm:pt modelId="{D9C07A1C-CC88-4E70-B104-41883E7F0489}" type="pres">
      <dgm:prSet presAssocID="{E2D6DF09-F90C-4368-BD0C-79BD28196012}" presName="aSpace" presStyleCnt="0"/>
      <dgm:spPr/>
    </dgm:pt>
    <dgm:pt modelId="{1E982DA1-E3B0-4C47-B27C-3636EFAA1AEF}" type="pres">
      <dgm:prSet presAssocID="{33C8886D-5A05-43B4-8603-66423B3D8489}" presName="compNode" presStyleCnt="0"/>
      <dgm:spPr/>
    </dgm:pt>
    <dgm:pt modelId="{45207634-91C0-4B24-9EF5-22C5B4520095}" type="pres">
      <dgm:prSet presAssocID="{33C8886D-5A05-43B4-8603-66423B3D8489}" presName="aNode" presStyleLbl="bgShp" presStyleIdx="3" presStyleCnt="4"/>
      <dgm:spPr/>
      <dgm:t>
        <a:bodyPr/>
        <a:lstStyle/>
        <a:p>
          <a:endParaRPr lang="en-US"/>
        </a:p>
      </dgm:t>
    </dgm:pt>
    <dgm:pt modelId="{4D52EB3B-1AB2-4835-899B-C6BC0172A921}" type="pres">
      <dgm:prSet presAssocID="{33C8886D-5A05-43B4-8603-66423B3D8489}" presName="textNode" presStyleLbl="bgShp" presStyleIdx="3" presStyleCnt="4"/>
      <dgm:spPr/>
      <dgm:t>
        <a:bodyPr/>
        <a:lstStyle/>
        <a:p>
          <a:endParaRPr lang="en-US"/>
        </a:p>
      </dgm:t>
    </dgm:pt>
    <dgm:pt modelId="{8DB55E32-206A-4E42-BBBD-DCFECB4767AF}" type="pres">
      <dgm:prSet presAssocID="{33C8886D-5A05-43B4-8603-66423B3D8489}" presName="compChildNode" presStyleCnt="0"/>
      <dgm:spPr/>
    </dgm:pt>
    <dgm:pt modelId="{C4DDB7B1-18F2-4C22-97F9-6CD60D078628}" type="pres">
      <dgm:prSet presAssocID="{33C8886D-5A05-43B4-8603-66423B3D8489}" presName="theInnerList" presStyleCnt="0"/>
      <dgm:spPr/>
    </dgm:pt>
    <dgm:pt modelId="{1894D461-8C5E-47CD-B924-364F5C92BFFA}" type="pres">
      <dgm:prSet presAssocID="{6CB860B1-8724-4796-8F62-D6B02FEF96E0}" presName="childNode" presStyleLbl="node1" presStyleIdx="12" presStyleCnt="18" custScaleX="110260" custScaleY="99755" custLinFactY="-40312" custLinFactNeighborX="-230" custLinFactNeighborY="-100000">
        <dgm:presLayoutVars>
          <dgm:bulletEnabled val="1"/>
        </dgm:presLayoutVars>
      </dgm:prSet>
      <dgm:spPr/>
      <dgm:t>
        <a:bodyPr/>
        <a:lstStyle/>
        <a:p>
          <a:endParaRPr lang="en-US"/>
        </a:p>
      </dgm:t>
    </dgm:pt>
    <dgm:pt modelId="{64C77BC9-3651-470C-AB6C-A9E09C136CBD}" type="pres">
      <dgm:prSet presAssocID="{6CB860B1-8724-4796-8F62-D6B02FEF96E0}" presName="aSpace2" presStyleCnt="0"/>
      <dgm:spPr/>
    </dgm:pt>
    <dgm:pt modelId="{24C0239A-01B4-41E8-A64A-BA9BB3BD875A}" type="pres">
      <dgm:prSet presAssocID="{364BAE09-3F0F-4E38-9A84-1427897CC6BB}" presName="childNode" presStyleLbl="node1" presStyleIdx="13" presStyleCnt="18" custLinFactY="-12892" custLinFactNeighborX="4900" custLinFactNeighborY="-100000">
        <dgm:presLayoutVars>
          <dgm:bulletEnabled val="1"/>
        </dgm:presLayoutVars>
      </dgm:prSet>
      <dgm:spPr/>
      <dgm:t>
        <a:bodyPr/>
        <a:lstStyle/>
        <a:p>
          <a:endParaRPr lang="en-US"/>
        </a:p>
      </dgm:t>
    </dgm:pt>
    <dgm:pt modelId="{88F32079-DA26-4DD0-99C3-2833FCA970D1}" type="pres">
      <dgm:prSet presAssocID="{364BAE09-3F0F-4E38-9A84-1427897CC6BB}" presName="aSpace2" presStyleCnt="0"/>
      <dgm:spPr/>
    </dgm:pt>
    <dgm:pt modelId="{8B136317-90A3-41D6-86C5-AE94657A019C}" type="pres">
      <dgm:prSet presAssocID="{04EBC8BF-BDDE-4A68-80CC-B603C52EA522}" presName="childNode" presStyleLbl="node1" presStyleIdx="14" presStyleCnt="18">
        <dgm:presLayoutVars>
          <dgm:bulletEnabled val="1"/>
        </dgm:presLayoutVars>
      </dgm:prSet>
      <dgm:spPr/>
      <dgm:t>
        <a:bodyPr/>
        <a:lstStyle/>
        <a:p>
          <a:endParaRPr lang="en-US"/>
        </a:p>
      </dgm:t>
    </dgm:pt>
    <dgm:pt modelId="{EA93FDD4-8999-444C-98FB-46857321C77B}" type="pres">
      <dgm:prSet presAssocID="{04EBC8BF-BDDE-4A68-80CC-B603C52EA522}" presName="aSpace2" presStyleCnt="0"/>
      <dgm:spPr/>
    </dgm:pt>
    <dgm:pt modelId="{A7C44923-F2BC-4D1B-9690-2024F7554036}" type="pres">
      <dgm:prSet presAssocID="{0A2D3067-90C8-46F0-B2A2-B030CEB0A647}" presName="childNode" presStyleLbl="node1" presStyleIdx="15" presStyleCnt="18">
        <dgm:presLayoutVars>
          <dgm:bulletEnabled val="1"/>
        </dgm:presLayoutVars>
      </dgm:prSet>
      <dgm:spPr/>
      <dgm:t>
        <a:bodyPr/>
        <a:lstStyle/>
        <a:p>
          <a:endParaRPr lang="en-US"/>
        </a:p>
      </dgm:t>
    </dgm:pt>
    <dgm:pt modelId="{82437919-7D70-478C-81A9-CDFE39DD672A}" type="pres">
      <dgm:prSet presAssocID="{0A2D3067-90C8-46F0-B2A2-B030CEB0A647}" presName="aSpace2" presStyleCnt="0"/>
      <dgm:spPr/>
    </dgm:pt>
    <dgm:pt modelId="{0C682E85-A838-4B61-AC9B-F21932CB5421}" type="pres">
      <dgm:prSet presAssocID="{BE1868C4-AC64-4D6F-8B7C-5F438F3A208B}" presName="childNode" presStyleLbl="node1" presStyleIdx="16" presStyleCnt="18">
        <dgm:presLayoutVars>
          <dgm:bulletEnabled val="1"/>
        </dgm:presLayoutVars>
      </dgm:prSet>
      <dgm:spPr/>
      <dgm:t>
        <a:bodyPr/>
        <a:lstStyle/>
        <a:p>
          <a:endParaRPr lang="en-US"/>
        </a:p>
      </dgm:t>
    </dgm:pt>
    <dgm:pt modelId="{F22477AE-052D-42C2-A94B-EFD35A51BFC5}" type="pres">
      <dgm:prSet presAssocID="{BE1868C4-AC64-4D6F-8B7C-5F438F3A208B}" presName="aSpace2" presStyleCnt="0"/>
      <dgm:spPr/>
    </dgm:pt>
    <dgm:pt modelId="{43E3CB26-DC62-4B22-AEFB-7C9FA8B312D7}" type="pres">
      <dgm:prSet presAssocID="{5063ADAE-BFE1-4852-982C-E1F23EA0049A}" presName="childNode" presStyleLbl="node1" presStyleIdx="17" presStyleCnt="18" custLinFactY="11304" custLinFactNeighborX="1136" custLinFactNeighborY="100000">
        <dgm:presLayoutVars>
          <dgm:bulletEnabled val="1"/>
        </dgm:presLayoutVars>
      </dgm:prSet>
      <dgm:spPr/>
      <dgm:t>
        <a:bodyPr/>
        <a:lstStyle/>
        <a:p>
          <a:endParaRPr lang="en-US"/>
        </a:p>
      </dgm:t>
    </dgm:pt>
  </dgm:ptLst>
  <dgm:cxnLst>
    <dgm:cxn modelId="{EFFD9728-FF59-4D80-9991-43478BB586A8}" srcId="{33C8886D-5A05-43B4-8603-66423B3D8489}" destId="{0A2D3067-90C8-46F0-B2A2-B030CEB0A647}" srcOrd="3" destOrd="0" parTransId="{447780B3-3195-43D9-BC60-BEBE62A4AA81}" sibTransId="{E189722D-23BA-421B-8CEA-E7FCF36F5AFB}"/>
    <dgm:cxn modelId="{D22DC9F0-2A1F-4945-B7A6-7A85D668B355}" type="presOf" srcId="{EF152B7F-B988-448A-A63D-F538BEA95976}" destId="{C7DDDC26-8616-4FBD-A681-74CA4AC8B30C}" srcOrd="1" destOrd="0" presId="urn:microsoft.com/office/officeart/2005/8/layout/lProcess2"/>
    <dgm:cxn modelId="{27EF06DC-C76F-4B75-8BC2-96D2DC54EBE8}" type="presOf" srcId="{E2D6DF09-F90C-4368-BD0C-79BD28196012}" destId="{4A2A5E70-62BD-4E3B-9508-180176F5DB38}" srcOrd="1" destOrd="0" presId="urn:microsoft.com/office/officeart/2005/8/layout/lProcess2"/>
    <dgm:cxn modelId="{38C414FC-C385-47D1-BF98-DF60AED8EA40}" type="presOf" srcId="{81773BB0-C558-47AE-B31D-FA81F1668CCE}" destId="{5168115D-4F0A-48F5-A3DA-8D93CCE4954A}" srcOrd="0" destOrd="0" presId="urn:microsoft.com/office/officeart/2005/8/layout/lProcess2"/>
    <dgm:cxn modelId="{3FB68FF0-C95A-44A0-82C9-465B9D641080}" srcId="{E360FE27-1508-4204-B131-46DBA93D4538}" destId="{3B053257-B0C7-403D-8878-1E96EDF4EDB0}" srcOrd="0" destOrd="0" parTransId="{D2F3C01E-C1E6-4CAE-BD64-FD27E941B620}" sibTransId="{C76B5A92-E29B-4F84-8F3D-24CE37832EE6}"/>
    <dgm:cxn modelId="{4BFBAA25-3F53-489B-A33D-45C5432FE560}" srcId="{E360FE27-1508-4204-B131-46DBA93D4538}" destId="{33C8886D-5A05-43B4-8603-66423B3D8489}" srcOrd="3" destOrd="0" parTransId="{6E1EC6DA-C112-45D1-819F-CB268A6CFA67}" sibTransId="{FB160A09-E6A4-44F1-9F4C-E8730AD9BA28}"/>
    <dgm:cxn modelId="{96A6ABD1-B610-4CBE-A3C4-93B37B43D0EA}" srcId="{E2D6DF09-F90C-4368-BD0C-79BD28196012}" destId="{B18962DE-334F-44FE-90E5-AF665A6F40A2}" srcOrd="1" destOrd="0" parTransId="{79A1EEB9-FD2B-4D72-A009-C12E27288214}" sibTransId="{8A8D3FE5-4C03-420C-B0D1-A03FD125A201}"/>
    <dgm:cxn modelId="{4014BFA3-5156-4CA4-B65A-A7AB55418567}" type="presOf" srcId="{BE1868C4-AC64-4D6F-8B7C-5F438F3A208B}" destId="{0C682E85-A838-4B61-AC9B-F21932CB5421}" srcOrd="0" destOrd="0" presId="urn:microsoft.com/office/officeart/2005/8/layout/lProcess2"/>
    <dgm:cxn modelId="{C0115E54-FA91-4EE0-B403-0378F30DF642}" type="presOf" srcId="{0A2D3067-90C8-46F0-B2A2-B030CEB0A647}" destId="{A7C44923-F2BC-4D1B-9690-2024F7554036}" srcOrd="0" destOrd="0" presId="urn:microsoft.com/office/officeart/2005/8/layout/lProcess2"/>
    <dgm:cxn modelId="{89DC7D7A-C6CC-4CD6-807C-159FBBC888D2}" srcId="{EF152B7F-B988-448A-A63D-F538BEA95976}" destId="{D858B5CE-E116-4EDF-B61D-37950DF0D203}" srcOrd="4" destOrd="0" parTransId="{26C699E1-D3B9-4AD1-B6A8-47B048A0792B}" sibTransId="{6DCF2632-DB83-40A7-8AB9-BB3C4BCA9851}"/>
    <dgm:cxn modelId="{6BBDF7A8-7E8B-4994-8083-2D3F8872C4DC}" type="presOf" srcId="{04EBC8BF-BDDE-4A68-80CC-B603C52EA522}" destId="{8B136317-90A3-41D6-86C5-AE94657A019C}" srcOrd="0" destOrd="0" presId="urn:microsoft.com/office/officeart/2005/8/layout/lProcess2"/>
    <dgm:cxn modelId="{47C3E0A7-4277-4C99-A85A-B38090C01867}" srcId="{EF152B7F-B988-448A-A63D-F538BEA95976}" destId="{C7BC7123-F18B-4032-ADA5-14947B3A66A6}" srcOrd="1" destOrd="0" parTransId="{D9589DD9-A654-400F-971C-87E5F609E6C7}" sibTransId="{DFAA6586-94F4-47D5-A301-DF933FDAF4BC}"/>
    <dgm:cxn modelId="{DA3CF459-FD9B-49B2-BDE9-87E7DD389797}" type="presOf" srcId="{3B053257-B0C7-403D-8878-1E96EDF4EDB0}" destId="{B0E6A7CB-079D-4E1A-8232-5F3E4BE18072}" srcOrd="0" destOrd="0" presId="urn:microsoft.com/office/officeart/2005/8/layout/lProcess2"/>
    <dgm:cxn modelId="{3E45E164-2EE2-4B07-9994-97AE37CB80F6}" type="presOf" srcId="{DED43056-BA9B-4C6C-B9C0-DEEAA1C73C04}" destId="{E54D6808-47BA-4E43-B5A8-2BA86B05FE8D}" srcOrd="0" destOrd="0" presId="urn:microsoft.com/office/officeart/2005/8/layout/lProcess2"/>
    <dgm:cxn modelId="{3E6443A9-2B36-45B1-9AAE-37B769C8BD90}" srcId="{E2D6DF09-F90C-4368-BD0C-79BD28196012}" destId="{DED43056-BA9B-4C6C-B9C0-DEEAA1C73C04}" srcOrd="0" destOrd="0" parTransId="{F5DD8F9B-7881-42FA-B749-8C3C37E9AD98}" sibTransId="{7C965376-5587-4C3E-BF8E-E82625FB5697}"/>
    <dgm:cxn modelId="{0E90A355-B904-47E0-8BC1-31534EE672F1}" type="presOf" srcId="{A675600C-823C-4857-80CF-3B0595036064}" destId="{11F2641F-5809-42AD-8A3D-576157BDCEF5}" srcOrd="0" destOrd="0" presId="urn:microsoft.com/office/officeart/2005/8/layout/lProcess2"/>
    <dgm:cxn modelId="{A12D29C3-1D14-4CAE-A207-DAFC842F65FA}" srcId="{33C8886D-5A05-43B4-8603-66423B3D8489}" destId="{5063ADAE-BFE1-4852-982C-E1F23EA0049A}" srcOrd="5" destOrd="0" parTransId="{40F18F83-EB96-4215-BCB2-2E1064C156A7}" sibTransId="{02D6BB96-D389-4E50-AFA9-7FDCF3C59539}"/>
    <dgm:cxn modelId="{27D1A26C-2767-4B77-9EB6-3E88F329FEF8}" srcId="{33C8886D-5A05-43B4-8603-66423B3D8489}" destId="{BE1868C4-AC64-4D6F-8B7C-5F438F3A208B}" srcOrd="4" destOrd="0" parTransId="{9DC0A93E-A70B-4AE9-A82B-4D2004E348B1}" sibTransId="{40CF20CF-01DB-4961-9BEE-86B2FE6F67A6}"/>
    <dgm:cxn modelId="{20C3CBAC-34B2-48E3-9928-4514EC9871B8}" srcId="{E2D6DF09-F90C-4368-BD0C-79BD28196012}" destId="{33C3E8FC-2F2E-4E13-AEA0-E9836884884A}" srcOrd="3" destOrd="0" parTransId="{21554ACC-156F-417A-9721-E1F1B927F95D}" sibTransId="{A9399F6A-9454-4ACF-AB8D-A0430086ED77}"/>
    <dgm:cxn modelId="{82003B58-7B60-4DB4-BA98-EC2B057159D9}" srcId="{E360FE27-1508-4204-B131-46DBA93D4538}" destId="{E2D6DF09-F90C-4368-BD0C-79BD28196012}" srcOrd="2" destOrd="0" parTransId="{61A8E45D-E414-4844-90E0-5A92AA0DA350}" sibTransId="{BC393C7E-C9E1-4C1B-A81B-197EB2E469AA}"/>
    <dgm:cxn modelId="{92C92B79-7B28-40F8-B97A-9884864690B9}" srcId="{E2D6DF09-F90C-4368-BD0C-79BD28196012}" destId="{962BF65B-20C0-45B0-94B2-922063FFE9D2}" srcOrd="4" destOrd="0" parTransId="{A6FFC3AB-589C-4AF0-9C81-485278311177}" sibTransId="{86B63624-7A2D-485A-9C00-62C143C0CC1F}"/>
    <dgm:cxn modelId="{072427A4-1038-44F6-93D6-7D0D05EA976E}" type="presOf" srcId="{B18962DE-334F-44FE-90E5-AF665A6F40A2}" destId="{39BD8693-918D-44F0-AECF-D23E634F731A}" srcOrd="0" destOrd="0" presId="urn:microsoft.com/office/officeart/2005/8/layout/lProcess2"/>
    <dgm:cxn modelId="{A9705158-8E35-4165-96D5-F47619C62FBF}" type="presOf" srcId="{C92B39D4-8CA7-4B86-88A0-D97998FC8D57}" destId="{230561D5-8791-49E0-B2CB-1B6F56373F87}" srcOrd="0" destOrd="0" presId="urn:microsoft.com/office/officeart/2005/8/layout/lProcess2"/>
    <dgm:cxn modelId="{1B2CDB0E-6755-4EA0-B4DA-0D1DC9760A42}" srcId="{EF152B7F-B988-448A-A63D-F538BEA95976}" destId="{A675600C-823C-4857-80CF-3B0595036064}" srcOrd="0" destOrd="0" parTransId="{BCDFAE48-BC5C-41FB-88F1-08ACFDD597FF}" sibTransId="{92CE9C87-8B0D-4001-B8CC-B08A943B2D3A}"/>
    <dgm:cxn modelId="{AED47116-EAEC-4CFE-85B8-78694B7EE4E9}" type="presOf" srcId="{E360FE27-1508-4204-B131-46DBA93D4538}" destId="{FE419B04-600F-4F50-8143-2F331404D07F}" srcOrd="0" destOrd="0" presId="urn:microsoft.com/office/officeart/2005/8/layout/lProcess2"/>
    <dgm:cxn modelId="{BE9DC198-F9DD-458B-9536-587A6748BA5D}" srcId="{EF152B7F-B988-448A-A63D-F538BEA95976}" destId="{61E1D0F9-E1D0-417C-92FA-BA0B359176EF}" srcOrd="3" destOrd="0" parTransId="{2ADE2C68-B6E5-4027-9B77-3BF1F16AE596}" sibTransId="{9BD2C87C-EDC8-4582-B123-884B261A9EF1}"/>
    <dgm:cxn modelId="{45F363E5-DB01-4CD5-B43B-C11247204CE7}" type="presOf" srcId="{EF152B7F-B988-448A-A63D-F538BEA95976}" destId="{BC7D9481-9411-4693-9BBB-AD447A3B3930}" srcOrd="0" destOrd="0" presId="urn:microsoft.com/office/officeart/2005/8/layout/lProcess2"/>
    <dgm:cxn modelId="{9B6D06D5-3280-4027-8EB6-29FBF954DFEB}" type="presOf" srcId="{C7BC7123-F18B-4032-ADA5-14947B3A66A6}" destId="{23554888-C03D-4052-BD53-2C729B293AF7}" srcOrd="0" destOrd="0" presId="urn:microsoft.com/office/officeart/2005/8/layout/lProcess2"/>
    <dgm:cxn modelId="{F8BCE4FA-D69B-4C6D-841A-FBD3852AAB9A}" srcId="{E360FE27-1508-4204-B131-46DBA93D4538}" destId="{EF152B7F-B988-448A-A63D-F538BEA95976}" srcOrd="1" destOrd="0" parTransId="{82A8D232-2109-42D7-B957-E764E95CA668}" sibTransId="{38FC87F0-36CB-4A24-B948-49A45A87390C}"/>
    <dgm:cxn modelId="{3ECA1FAD-BDC7-44B5-BC6E-3890ACF136E1}" type="presOf" srcId="{E2D6DF09-F90C-4368-BD0C-79BD28196012}" destId="{6678106A-2F46-4948-BE07-CD2E8428173C}" srcOrd="0" destOrd="0" presId="urn:microsoft.com/office/officeart/2005/8/layout/lProcess2"/>
    <dgm:cxn modelId="{30EA88B4-E11E-46A2-B67A-79898337DA25}" srcId="{E2D6DF09-F90C-4368-BD0C-79BD28196012}" destId="{95114850-2A23-4D24-ACEA-8E3118394C31}" srcOrd="5" destOrd="0" parTransId="{6AD8EA3D-6B03-48BC-B754-5015D6FBD5CA}" sibTransId="{1B9F4E36-39C8-4B5B-A4F4-25A6D62D5845}"/>
    <dgm:cxn modelId="{1623E797-38A6-4322-9799-BAFB6F772ED9}" type="presOf" srcId="{33C8886D-5A05-43B4-8603-66423B3D8489}" destId="{4D52EB3B-1AB2-4835-899B-C6BC0172A921}" srcOrd="1" destOrd="0" presId="urn:microsoft.com/office/officeart/2005/8/layout/lProcess2"/>
    <dgm:cxn modelId="{78F7F061-0D68-482B-A5EB-818FA34498FC}" type="presOf" srcId="{33C8886D-5A05-43B4-8603-66423B3D8489}" destId="{45207634-91C0-4B24-9EF5-22C5B4520095}" srcOrd="0" destOrd="0" presId="urn:microsoft.com/office/officeart/2005/8/layout/lProcess2"/>
    <dgm:cxn modelId="{81CA4F67-66C9-496F-B2BA-DC4D4A273BCD}" type="presOf" srcId="{962BF65B-20C0-45B0-94B2-922063FFE9D2}" destId="{43E69EFA-EABE-4F3B-B72F-C79F0179C92E}" srcOrd="0" destOrd="0" presId="urn:microsoft.com/office/officeart/2005/8/layout/lProcess2"/>
    <dgm:cxn modelId="{15D37B1C-8F13-4EF6-AAF0-606B1C71C918}" type="presOf" srcId="{61E1D0F9-E1D0-417C-92FA-BA0B359176EF}" destId="{3071630B-CDCC-453C-8C76-A06702C666D3}" srcOrd="0" destOrd="0" presId="urn:microsoft.com/office/officeart/2005/8/layout/lProcess2"/>
    <dgm:cxn modelId="{8278B7A6-6B9C-4CA9-B37F-A69B9CF083C8}" type="presOf" srcId="{3B053257-B0C7-403D-8878-1E96EDF4EDB0}" destId="{71B13EF0-ED31-4B54-B9DB-9BA403F00D33}" srcOrd="1" destOrd="0" presId="urn:microsoft.com/office/officeart/2005/8/layout/lProcess2"/>
    <dgm:cxn modelId="{40EB1DDB-8BB9-4D7C-A126-FA0001CAC818}" type="presOf" srcId="{5063ADAE-BFE1-4852-982C-E1F23EA0049A}" destId="{43E3CB26-DC62-4B22-AEFB-7C9FA8B312D7}" srcOrd="0" destOrd="0" presId="urn:microsoft.com/office/officeart/2005/8/layout/lProcess2"/>
    <dgm:cxn modelId="{232B6E03-CD29-446E-9B53-21229E22ACE5}" srcId="{EF152B7F-B988-448A-A63D-F538BEA95976}" destId="{CA3135DB-7D1E-4C35-A746-9500D2EC38F9}" srcOrd="5" destOrd="0" parTransId="{DF8D349B-9B04-4885-A2F6-36D7E8770C01}" sibTransId="{9CEC8AD0-DA61-4A6E-B773-05CC58EECEEB}"/>
    <dgm:cxn modelId="{F7F2A78B-5BE4-4940-9D39-ACA5F50B2A99}" type="presOf" srcId="{CA3135DB-7D1E-4C35-A746-9500D2EC38F9}" destId="{71EF23C2-B516-477D-8616-0B5FEED01363}" srcOrd="0" destOrd="0" presId="urn:microsoft.com/office/officeart/2005/8/layout/lProcess2"/>
    <dgm:cxn modelId="{97E00499-F8E8-4B0F-A47F-9494D8B07A31}" srcId="{33C8886D-5A05-43B4-8603-66423B3D8489}" destId="{364BAE09-3F0F-4E38-9A84-1427897CC6BB}" srcOrd="1" destOrd="0" parTransId="{9C34AD4B-BFCB-4A43-A0E2-B127BFA3B95C}" sibTransId="{DDDBAA0A-F58B-4FA3-9036-5867C07DD5AC}"/>
    <dgm:cxn modelId="{74FDCDEF-9285-4E88-9D37-9C492EF7A4C3}" type="presOf" srcId="{D858B5CE-E116-4EDF-B61D-37950DF0D203}" destId="{F8DE86F8-1461-4567-9B9F-6586E871C8E1}" srcOrd="0" destOrd="0" presId="urn:microsoft.com/office/officeart/2005/8/layout/lProcess2"/>
    <dgm:cxn modelId="{DA397C68-8255-462D-84B6-8A2CF0E9A9EE}" srcId="{33C8886D-5A05-43B4-8603-66423B3D8489}" destId="{6CB860B1-8724-4796-8F62-D6B02FEF96E0}" srcOrd="0" destOrd="0" parTransId="{5E87C66E-A634-429F-9363-9C2BB913F6BF}" sibTransId="{5E34E7B2-EF10-4699-B66E-23ABF7E179A1}"/>
    <dgm:cxn modelId="{4FA19945-C5EC-4205-A725-9CD800DC949A}" type="presOf" srcId="{364BAE09-3F0F-4E38-9A84-1427897CC6BB}" destId="{24C0239A-01B4-41E8-A64A-BA9BB3BD875A}" srcOrd="0" destOrd="0" presId="urn:microsoft.com/office/officeart/2005/8/layout/lProcess2"/>
    <dgm:cxn modelId="{F8787A5C-3C37-4B33-AB61-542C70EE5880}" type="presOf" srcId="{95114850-2A23-4D24-ACEA-8E3118394C31}" destId="{8171443C-10B8-4342-AC6E-BF6AFDDC2D53}" srcOrd="0" destOrd="0" presId="urn:microsoft.com/office/officeart/2005/8/layout/lProcess2"/>
    <dgm:cxn modelId="{25BC7724-8CF0-4B6A-8598-DE8751B5F62E}" type="presOf" srcId="{6CB860B1-8724-4796-8F62-D6B02FEF96E0}" destId="{1894D461-8C5E-47CD-B924-364F5C92BFFA}" srcOrd="0" destOrd="0" presId="urn:microsoft.com/office/officeart/2005/8/layout/lProcess2"/>
    <dgm:cxn modelId="{912AF95C-ECC8-49AB-8680-59D35CD0B624}" srcId="{33C8886D-5A05-43B4-8603-66423B3D8489}" destId="{04EBC8BF-BDDE-4A68-80CC-B603C52EA522}" srcOrd="2" destOrd="0" parTransId="{146B27EF-2428-4F34-BA7B-F2AD339A0CFA}" sibTransId="{E7388A29-0E81-44B7-BA01-3C2379117F52}"/>
    <dgm:cxn modelId="{B587734B-BA1F-456B-882E-01BCCE691477}" srcId="{EF152B7F-B988-448A-A63D-F538BEA95976}" destId="{81773BB0-C558-47AE-B31D-FA81F1668CCE}" srcOrd="2" destOrd="0" parTransId="{FC27F56F-A29D-49E6-AE25-867F77BCFCE9}" sibTransId="{8D3A19DA-5A47-41EC-B4B5-C4F3155C366D}"/>
    <dgm:cxn modelId="{69B27231-B281-4249-9BE3-77B8B47DBECC}" type="presOf" srcId="{33C3E8FC-2F2E-4E13-AEA0-E9836884884A}" destId="{FCF734C0-A7AC-461A-8F8B-410E9DDEE1CF}" srcOrd="0" destOrd="0" presId="urn:microsoft.com/office/officeart/2005/8/layout/lProcess2"/>
    <dgm:cxn modelId="{5D69A843-D0F3-4A39-AA38-23B0DF8AC69E}" srcId="{E2D6DF09-F90C-4368-BD0C-79BD28196012}" destId="{C92B39D4-8CA7-4B86-88A0-D97998FC8D57}" srcOrd="2" destOrd="0" parTransId="{6B565F8F-409A-4FC6-8617-0ABC86946EB2}" sibTransId="{A6FBE31D-6367-4E3E-B4BD-6512A5D3C870}"/>
    <dgm:cxn modelId="{9124F17F-DD0F-4B66-AED2-93F0B4DF35EB}" type="presParOf" srcId="{FE419B04-600F-4F50-8143-2F331404D07F}" destId="{3A180BAC-956B-4C0E-A9B1-1581777301F7}" srcOrd="0" destOrd="0" presId="urn:microsoft.com/office/officeart/2005/8/layout/lProcess2"/>
    <dgm:cxn modelId="{7F42662F-8348-464A-B017-6004A8E6CC51}" type="presParOf" srcId="{3A180BAC-956B-4C0E-A9B1-1581777301F7}" destId="{B0E6A7CB-079D-4E1A-8232-5F3E4BE18072}" srcOrd="0" destOrd="0" presId="urn:microsoft.com/office/officeart/2005/8/layout/lProcess2"/>
    <dgm:cxn modelId="{B4439724-42B5-404C-8891-E2C21B1FCA07}" type="presParOf" srcId="{3A180BAC-956B-4C0E-A9B1-1581777301F7}" destId="{71B13EF0-ED31-4B54-B9DB-9BA403F00D33}" srcOrd="1" destOrd="0" presId="urn:microsoft.com/office/officeart/2005/8/layout/lProcess2"/>
    <dgm:cxn modelId="{D0D7AA11-82D2-4102-8CF9-52EA80D5D8F1}" type="presParOf" srcId="{3A180BAC-956B-4C0E-A9B1-1581777301F7}" destId="{A0E3071F-4FAB-4E69-85D6-91572AAD2F29}" srcOrd="2" destOrd="0" presId="urn:microsoft.com/office/officeart/2005/8/layout/lProcess2"/>
    <dgm:cxn modelId="{65DB1B0D-2C60-4059-96D5-E5A64A83D5EA}" type="presParOf" srcId="{A0E3071F-4FAB-4E69-85D6-91572AAD2F29}" destId="{6018E7EB-EE58-4AEB-B99D-43B3511ABB3A}" srcOrd="0" destOrd="0" presId="urn:microsoft.com/office/officeart/2005/8/layout/lProcess2"/>
    <dgm:cxn modelId="{4E86D0AD-22BD-4B1C-96A7-42AEE72EBC80}" type="presParOf" srcId="{FE419B04-600F-4F50-8143-2F331404D07F}" destId="{C77CDDAB-310A-4888-A1ED-B98D72784E31}" srcOrd="1" destOrd="0" presId="urn:microsoft.com/office/officeart/2005/8/layout/lProcess2"/>
    <dgm:cxn modelId="{1618F883-0224-46DD-9F13-A19A3C83902B}" type="presParOf" srcId="{FE419B04-600F-4F50-8143-2F331404D07F}" destId="{A09310F1-679D-45CF-B7E2-75B2565A7BBF}" srcOrd="2" destOrd="0" presId="urn:microsoft.com/office/officeart/2005/8/layout/lProcess2"/>
    <dgm:cxn modelId="{4A66BE5D-FBA9-499E-940E-D789A38434DA}" type="presParOf" srcId="{A09310F1-679D-45CF-B7E2-75B2565A7BBF}" destId="{BC7D9481-9411-4693-9BBB-AD447A3B3930}" srcOrd="0" destOrd="0" presId="urn:microsoft.com/office/officeart/2005/8/layout/lProcess2"/>
    <dgm:cxn modelId="{CAE6BFF9-6A6A-46CE-A452-B3A18BC4FA3A}" type="presParOf" srcId="{A09310F1-679D-45CF-B7E2-75B2565A7BBF}" destId="{C7DDDC26-8616-4FBD-A681-74CA4AC8B30C}" srcOrd="1" destOrd="0" presId="urn:microsoft.com/office/officeart/2005/8/layout/lProcess2"/>
    <dgm:cxn modelId="{FFD5D393-B69A-41F8-B7A2-3519610C8296}" type="presParOf" srcId="{A09310F1-679D-45CF-B7E2-75B2565A7BBF}" destId="{11FAC033-8F14-4335-881B-997F74EAA1FD}" srcOrd="2" destOrd="0" presId="urn:microsoft.com/office/officeart/2005/8/layout/lProcess2"/>
    <dgm:cxn modelId="{3A164C4A-4E7C-4356-B031-FD405B32D38B}" type="presParOf" srcId="{11FAC033-8F14-4335-881B-997F74EAA1FD}" destId="{C3CD2888-7833-41FB-AD3D-5A0C3C6D226B}" srcOrd="0" destOrd="0" presId="urn:microsoft.com/office/officeart/2005/8/layout/lProcess2"/>
    <dgm:cxn modelId="{EEB242F5-E551-4C96-837F-BB60D3E083C1}" type="presParOf" srcId="{C3CD2888-7833-41FB-AD3D-5A0C3C6D226B}" destId="{11F2641F-5809-42AD-8A3D-576157BDCEF5}" srcOrd="0" destOrd="0" presId="urn:microsoft.com/office/officeart/2005/8/layout/lProcess2"/>
    <dgm:cxn modelId="{2D52187C-9EEA-4190-A96A-559CAA93D5C8}" type="presParOf" srcId="{C3CD2888-7833-41FB-AD3D-5A0C3C6D226B}" destId="{64B9285C-EA49-4F22-9AED-0466F5040D49}" srcOrd="1" destOrd="0" presId="urn:microsoft.com/office/officeart/2005/8/layout/lProcess2"/>
    <dgm:cxn modelId="{0030BB8A-82F3-4A63-A591-A46BAFA13073}" type="presParOf" srcId="{C3CD2888-7833-41FB-AD3D-5A0C3C6D226B}" destId="{23554888-C03D-4052-BD53-2C729B293AF7}" srcOrd="2" destOrd="0" presId="urn:microsoft.com/office/officeart/2005/8/layout/lProcess2"/>
    <dgm:cxn modelId="{D504C21D-A573-4F19-8390-FE42A49FAFD4}" type="presParOf" srcId="{C3CD2888-7833-41FB-AD3D-5A0C3C6D226B}" destId="{BFCDA8D5-69A6-4D70-95D0-675CE058492D}" srcOrd="3" destOrd="0" presId="urn:microsoft.com/office/officeart/2005/8/layout/lProcess2"/>
    <dgm:cxn modelId="{BF77D4D0-57AA-4026-B7DB-6F3BCA7D4EAD}" type="presParOf" srcId="{C3CD2888-7833-41FB-AD3D-5A0C3C6D226B}" destId="{5168115D-4F0A-48F5-A3DA-8D93CCE4954A}" srcOrd="4" destOrd="0" presId="urn:microsoft.com/office/officeart/2005/8/layout/lProcess2"/>
    <dgm:cxn modelId="{BC3E253E-9682-450D-B49B-7DE559E4C4D4}" type="presParOf" srcId="{C3CD2888-7833-41FB-AD3D-5A0C3C6D226B}" destId="{4799099F-4415-4668-9585-12AB3216066D}" srcOrd="5" destOrd="0" presId="urn:microsoft.com/office/officeart/2005/8/layout/lProcess2"/>
    <dgm:cxn modelId="{7C258495-9D6B-423F-9ACE-DFF6D000C281}" type="presParOf" srcId="{C3CD2888-7833-41FB-AD3D-5A0C3C6D226B}" destId="{3071630B-CDCC-453C-8C76-A06702C666D3}" srcOrd="6" destOrd="0" presId="urn:microsoft.com/office/officeart/2005/8/layout/lProcess2"/>
    <dgm:cxn modelId="{5708807C-676E-4C80-9DCE-3B40A469CA76}" type="presParOf" srcId="{C3CD2888-7833-41FB-AD3D-5A0C3C6D226B}" destId="{004B07CA-DADB-443C-B908-69FFAA6EC84F}" srcOrd="7" destOrd="0" presId="urn:microsoft.com/office/officeart/2005/8/layout/lProcess2"/>
    <dgm:cxn modelId="{6BF7168F-804D-480A-AD31-A7B8441B9FCC}" type="presParOf" srcId="{C3CD2888-7833-41FB-AD3D-5A0C3C6D226B}" destId="{F8DE86F8-1461-4567-9B9F-6586E871C8E1}" srcOrd="8" destOrd="0" presId="urn:microsoft.com/office/officeart/2005/8/layout/lProcess2"/>
    <dgm:cxn modelId="{B6EE5140-9AEF-4551-A070-912DC91A4365}" type="presParOf" srcId="{C3CD2888-7833-41FB-AD3D-5A0C3C6D226B}" destId="{8CF5D27E-5692-487C-9355-4A45FFC34105}" srcOrd="9" destOrd="0" presId="urn:microsoft.com/office/officeart/2005/8/layout/lProcess2"/>
    <dgm:cxn modelId="{B3A75EB2-5732-467C-A7C2-7519C4766DE0}" type="presParOf" srcId="{C3CD2888-7833-41FB-AD3D-5A0C3C6D226B}" destId="{71EF23C2-B516-477D-8616-0B5FEED01363}" srcOrd="10" destOrd="0" presId="urn:microsoft.com/office/officeart/2005/8/layout/lProcess2"/>
    <dgm:cxn modelId="{862082B3-62F0-4E0C-8DE0-1DADC20DFABE}" type="presParOf" srcId="{FE419B04-600F-4F50-8143-2F331404D07F}" destId="{31FE74E3-B392-43E7-8385-93CC0846DC44}" srcOrd="3" destOrd="0" presId="urn:microsoft.com/office/officeart/2005/8/layout/lProcess2"/>
    <dgm:cxn modelId="{55424C1A-466B-4711-9BAA-DC74C036E97D}" type="presParOf" srcId="{FE419B04-600F-4F50-8143-2F331404D07F}" destId="{34341130-859C-42BB-BF1B-AF9A5D971FC4}" srcOrd="4" destOrd="0" presId="urn:microsoft.com/office/officeart/2005/8/layout/lProcess2"/>
    <dgm:cxn modelId="{A3D209D5-7546-4229-9213-9263D8CD3A5A}" type="presParOf" srcId="{34341130-859C-42BB-BF1B-AF9A5D971FC4}" destId="{6678106A-2F46-4948-BE07-CD2E8428173C}" srcOrd="0" destOrd="0" presId="urn:microsoft.com/office/officeart/2005/8/layout/lProcess2"/>
    <dgm:cxn modelId="{3BEC06AE-0880-4FB3-BE2D-25A466A44B1E}" type="presParOf" srcId="{34341130-859C-42BB-BF1B-AF9A5D971FC4}" destId="{4A2A5E70-62BD-4E3B-9508-180176F5DB38}" srcOrd="1" destOrd="0" presId="urn:microsoft.com/office/officeart/2005/8/layout/lProcess2"/>
    <dgm:cxn modelId="{4C3E4734-E4D9-4497-93FE-62345B2FC6DF}" type="presParOf" srcId="{34341130-859C-42BB-BF1B-AF9A5D971FC4}" destId="{E9CE67F4-BADA-40C4-BB1E-839AB6CF938D}" srcOrd="2" destOrd="0" presId="urn:microsoft.com/office/officeart/2005/8/layout/lProcess2"/>
    <dgm:cxn modelId="{A5F210EF-57AC-40C2-B1C8-CAF0103976BF}" type="presParOf" srcId="{E9CE67F4-BADA-40C4-BB1E-839AB6CF938D}" destId="{394FA2FE-C381-4204-9C6A-4A24898042EE}" srcOrd="0" destOrd="0" presId="urn:microsoft.com/office/officeart/2005/8/layout/lProcess2"/>
    <dgm:cxn modelId="{09829788-6609-4F55-8618-9301D4FADE54}" type="presParOf" srcId="{394FA2FE-C381-4204-9C6A-4A24898042EE}" destId="{E54D6808-47BA-4E43-B5A8-2BA86B05FE8D}" srcOrd="0" destOrd="0" presId="urn:microsoft.com/office/officeart/2005/8/layout/lProcess2"/>
    <dgm:cxn modelId="{1A6C3C02-8650-47C5-86F0-05AA44BCBB89}" type="presParOf" srcId="{394FA2FE-C381-4204-9C6A-4A24898042EE}" destId="{28E8479B-EEFE-4107-8D2D-69C667BECA72}" srcOrd="1" destOrd="0" presId="urn:microsoft.com/office/officeart/2005/8/layout/lProcess2"/>
    <dgm:cxn modelId="{96CA24A3-1E7C-43D5-90A7-447354669FD3}" type="presParOf" srcId="{394FA2FE-C381-4204-9C6A-4A24898042EE}" destId="{39BD8693-918D-44F0-AECF-D23E634F731A}" srcOrd="2" destOrd="0" presId="urn:microsoft.com/office/officeart/2005/8/layout/lProcess2"/>
    <dgm:cxn modelId="{51481A35-6D3F-4286-B441-8FF18CED8E26}" type="presParOf" srcId="{394FA2FE-C381-4204-9C6A-4A24898042EE}" destId="{357510FD-3AF6-4197-9AC7-A61A1A1F0F4A}" srcOrd="3" destOrd="0" presId="urn:microsoft.com/office/officeart/2005/8/layout/lProcess2"/>
    <dgm:cxn modelId="{7B286C1A-F634-4668-B540-164690F88EBE}" type="presParOf" srcId="{394FA2FE-C381-4204-9C6A-4A24898042EE}" destId="{230561D5-8791-49E0-B2CB-1B6F56373F87}" srcOrd="4" destOrd="0" presId="urn:microsoft.com/office/officeart/2005/8/layout/lProcess2"/>
    <dgm:cxn modelId="{670ABA65-D4AA-44FA-8D49-EBF6B7DB8EBF}" type="presParOf" srcId="{394FA2FE-C381-4204-9C6A-4A24898042EE}" destId="{56D7618F-1822-45E5-8AFF-A2A415D04E04}" srcOrd="5" destOrd="0" presId="urn:microsoft.com/office/officeart/2005/8/layout/lProcess2"/>
    <dgm:cxn modelId="{5EB4D4ED-6E52-4BCB-A3D3-F4487471ADB4}" type="presParOf" srcId="{394FA2FE-C381-4204-9C6A-4A24898042EE}" destId="{FCF734C0-A7AC-461A-8F8B-410E9DDEE1CF}" srcOrd="6" destOrd="0" presId="urn:microsoft.com/office/officeart/2005/8/layout/lProcess2"/>
    <dgm:cxn modelId="{61015F66-A0A7-4B7A-BA8F-2EFCDA6204C0}" type="presParOf" srcId="{394FA2FE-C381-4204-9C6A-4A24898042EE}" destId="{04619066-CC84-487A-80F8-19130147722C}" srcOrd="7" destOrd="0" presId="urn:microsoft.com/office/officeart/2005/8/layout/lProcess2"/>
    <dgm:cxn modelId="{C19573C2-9D58-4463-AF06-BC305409C90C}" type="presParOf" srcId="{394FA2FE-C381-4204-9C6A-4A24898042EE}" destId="{43E69EFA-EABE-4F3B-B72F-C79F0179C92E}" srcOrd="8" destOrd="0" presId="urn:microsoft.com/office/officeart/2005/8/layout/lProcess2"/>
    <dgm:cxn modelId="{4EC344BD-ECAB-4068-9316-EFBCF43C9308}" type="presParOf" srcId="{394FA2FE-C381-4204-9C6A-4A24898042EE}" destId="{C45209DF-648A-47A5-A52D-3E67AD0CC24C}" srcOrd="9" destOrd="0" presId="urn:microsoft.com/office/officeart/2005/8/layout/lProcess2"/>
    <dgm:cxn modelId="{43C7BA5D-05F9-4F70-8B18-BB17CA4F3914}" type="presParOf" srcId="{394FA2FE-C381-4204-9C6A-4A24898042EE}" destId="{8171443C-10B8-4342-AC6E-BF6AFDDC2D53}" srcOrd="10" destOrd="0" presId="urn:microsoft.com/office/officeart/2005/8/layout/lProcess2"/>
    <dgm:cxn modelId="{740B64C9-C7F6-475A-9A95-392D43134C04}" type="presParOf" srcId="{FE419B04-600F-4F50-8143-2F331404D07F}" destId="{D9C07A1C-CC88-4E70-B104-41883E7F0489}" srcOrd="5" destOrd="0" presId="urn:microsoft.com/office/officeart/2005/8/layout/lProcess2"/>
    <dgm:cxn modelId="{68DDE6CC-834E-4261-906C-BB5692555293}" type="presParOf" srcId="{FE419B04-600F-4F50-8143-2F331404D07F}" destId="{1E982DA1-E3B0-4C47-B27C-3636EFAA1AEF}" srcOrd="6" destOrd="0" presId="urn:microsoft.com/office/officeart/2005/8/layout/lProcess2"/>
    <dgm:cxn modelId="{00A4C5AE-D993-439F-9FAD-0676222C36EC}" type="presParOf" srcId="{1E982DA1-E3B0-4C47-B27C-3636EFAA1AEF}" destId="{45207634-91C0-4B24-9EF5-22C5B4520095}" srcOrd="0" destOrd="0" presId="urn:microsoft.com/office/officeart/2005/8/layout/lProcess2"/>
    <dgm:cxn modelId="{41ABD6E9-BA04-4EA7-84E8-52E8BC555568}" type="presParOf" srcId="{1E982DA1-E3B0-4C47-B27C-3636EFAA1AEF}" destId="{4D52EB3B-1AB2-4835-899B-C6BC0172A921}" srcOrd="1" destOrd="0" presId="urn:microsoft.com/office/officeart/2005/8/layout/lProcess2"/>
    <dgm:cxn modelId="{2EAC7461-5339-45B0-816A-90CF3E6D0CEC}" type="presParOf" srcId="{1E982DA1-E3B0-4C47-B27C-3636EFAA1AEF}" destId="{8DB55E32-206A-4E42-BBBD-DCFECB4767AF}" srcOrd="2" destOrd="0" presId="urn:microsoft.com/office/officeart/2005/8/layout/lProcess2"/>
    <dgm:cxn modelId="{D4A4E6A9-5C9A-49B2-89E7-5868DC05FC6A}" type="presParOf" srcId="{8DB55E32-206A-4E42-BBBD-DCFECB4767AF}" destId="{C4DDB7B1-18F2-4C22-97F9-6CD60D078628}" srcOrd="0" destOrd="0" presId="urn:microsoft.com/office/officeart/2005/8/layout/lProcess2"/>
    <dgm:cxn modelId="{7AF7B381-AFCE-4B2F-8F49-F1C16673EE8B}" type="presParOf" srcId="{C4DDB7B1-18F2-4C22-97F9-6CD60D078628}" destId="{1894D461-8C5E-47CD-B924-364F5C92BFFA}" srcOrd="0" destOrd="0" presId="urn:microsoft.com/office/officeart/2005/8/layout/lProcess2"/>
    <dgm:cxn modelId="{1CC7E48D-E0B6-4A84-8078-B866EB7BFA91}" type="presParOf" srcId="{C4DDB7B1-18F2-4C22-97F9-6CD60D078628}" destId="{64C77BC9-3651-470C-AB6C-A9E09C136CBD}" srcOrd="1" destOrd="0" presId="urn:microsoft.com/office/officeart/2005/8/layout/lProcess2"/>
    <dgm:cxn modelId="{C6240EB8-38EE-4C50-B4DB-1F3E5756CD77}" type="presParOf" srcId="{C4DDB7B1-18F2-4C22-97F9-6CD60D078628}" destId="{24C0239A-01B4-41E8-A64A-BA9BB3BD875A}" srcOrd="2" destOrd="0" presId="urn:microsoft.com/office/officeart/2005/8/layout/lProcess2"/>
    <dgm:cxn modelId="{F45455C3-3A0D-4750-A62F-CC475B8F47E6}" type="presParOf" srcId="{C4DDB7B1-18F2-4C22-97F9-6CD60D078628}" destId="{88F32079-DA26-4DD0-99C3-2833FCA970D1}" srcOrd="3" destOrd="0" presId="urn:microsoft.com/office/officeart/2005/8/layout/lProcess2"/>
    <dgm:cxn modelId="{4608E938-7958-4053-B72E-C6A19F78AB00}" type="presParOf" srcId="{C4DDB7B1-18F2-4C22-97F9-6CD60D078628}" destId="{8B136317-90A3-41D6-86C5-AE94657A019C}" srcOrd="4" destOrd="0" presId="urn:microsoft.com/office/officeart/2005/8/layout/lProcess2"/>
    <dgm:cxn modelId="{A38B1D38-8B76-4BA9-BAED-B7E96287795A}" type="presParOf" srcId="{C4DDB7B1-18F2-4C22-97F9-6CD60D078628}" destId="{EA93FDD4-8999-444C-98FB-46857321C77B}" srcOrd="5" destOrd="0" presId="urn:microsoft.com/office/officeart/2005/8/layout/lProcess2"/>
    <dgm:cxn modelId="{979F0293-99C5-45E7-A838-7D34BC1BB068}" type="presParOf" srcId="{C4DDB7B1-18F2-4C22-97F9-6CD60D078628}" destId="{A7C44923-F2BC-4D1B-9690-2024F7554036}" srcOrd="6" destOrd="0" presId="urn:microsoft.com/office/officeart/2005/8/layout/lProcess2"/>
    <dgm:cxn modelId="{C5D9F622-822B-43B6-9DBE-FD5BF7565613}" type="presParOf" srcId="{C4DDB7B1-18F2-4C22-97F9-6CD60D078628}" destId="{82437919-7D70-478C-81A9-CDFE39DD672A}" srcOrd="7" destOrd="0" presId="urn:microsoft.com/office/officeart/2005/8/layout/lProcess2"/>
    <dgm:cxn modelId="{B9E981C2-2D13-47E4-9D8C-50BD81DF00F1}" type="presParOf" srcId="{C4DDB7B1-18F2-4C22-97F9-6CD60D078628}" destId="{0C682E85-A838-4B61-AC9B-F21932CB5421}" srcOrd="8" destOrd="0" presId="urn:microsoft.com/office/officeart/2005/8/layout/lProcess2"/>
    <dgm:cxn modelId="{8BE60C7B-E33C-4C43-BE61-83A7136F4335}" type="presParOf" srcId="{C4DDB7B1-18F2-4C22-97F9-6CD60D078628}" destId="{F22477AE-052D-42C2-A94B-EFD35A51BFC5}" srcOrd="9" destOrd="0" presId="urn:microsoft.com/office/officeart/2005/8/layout/lProcess2"/>
    <dgm:cxn modelId="{E5627B6F-AAF9-4606-8967-30B9A6019CDD}" type="presParOf" srcId="{C4DDB7B1-18F2-4C22-97F9-6CD60D078628}" destId="{43E3CB26-DC62-4B22-AEFB-7C9FA8B312D7}" srcOrd="10" destOrd="0" presId="urn:microsoft.com/office/officeart/2005/8/layout/l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955502-91C9-4C3A-A431-C513109E7F0C}"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E2774FF8-DC3E-4A84-863D-B456CAEFD1BD}">
      <dgm:prSet phldrT="[Text]"/>
      <dgm:spPr>
        <a:solidFill>
          <a:srgbClr val="FFC000"/>
        </a:solidFill>
      </dgm:spPr>
      <dgm:t>
        <a:bodyPr/>
        <a:lstStyle/>
        <a:p>
          <a:pPr algn="ctr"/>
          <a:r>
            <a:rPr lang="fa-IR" b="1" dirty="0">
              <a:solidFill>
                <a:srgbClr val="002060"/>
              </a:solidFill>
              <a:cs typeface="B Nazanin" pitchFamily="2" charset="-78"/>
            </a:rPr>
            <a:t>داده ها</a:t>
          </a:r>
          <a:endParaRPr lang="en-US" b="1" dirty="0">
            <a:solidFill>
              <a:srgbClr val="002060"/>
            </a:solidFill>
            <a:cs typeface="B Nazanin" pitchFamily="2" charset="-78"/>
          </a:endParaRPr>
        </a:p>
      </dgm:t>
    </dgm:pt>
    <dgm:pt modelId="{FBCF8CE6-1850-4A89-AD24-8FE450EB241F}" type="parTrans" cxnId="{1ECB652F-41D7-4842-9B68-750FE918206B}">
      <dgm:prSet/>
      <dgm:spPr/>
      <dgm:t>
        <a:bodyPr/>
        <a:lstStyle/>
        <a:p>
          <a:pPr algn="r"/>
          <a:endParaRPr lang="en-US"/>
        </a:p>
      </dgm:t>
    </dgm:pt>
    <dgm:pt modelId="{26A48BCF-20D9-4F52-B8BC-6DE2DB90A61A}" type="sibTrans" cxnId="{1ECB652F-41D7-4842-9B68-750FE918206B}">
      <dgm:prSet/>
      <dgm:spPr/>
      <dgm:t>
        <a:bodyPr/>
        <a:lstStyle/>
        <a:p>
          <a:pPr algn="r"/>
          <a:endParaRPr lang="en-US"/>
        </a:p>
      </dgm:t>
    </dgm:pt>
    <dgm:pt modelId="{8EDD1C3F-EEE0-4C22-9844-03B0289F3D02}">
      <dgm:prSet phldrT="[Text]"/>
      <dgm:spPr>
        <a:solidFill>
          <a:srgbClr val="FFC000"/>
        </a:solidFill>
      </dgm:spPr>
      <dgm:t>
        <a:bodyPr/>
        <a:lstStyle/>
        <a:p>
          <a:pPr algn="r"/>
          <a:r>
            <a:rPr lang="fa-IR" b="1" dirty="0">
              <a:solidFill>
                <a:srgbClr val="002060"/>
              </a:solidFill>
              <a:cs typeface="B Nazanin" pitchFamily="2" charset="-78"/>
            </a:rPr>
            <a:t>اطلاعات</a:t>
          </a:r>
          <a:endParaRPr lang="en-US" b="1" dirty="0">
            <a:solidFill>
              <a:srgbClr val="002060"/>
            </a:solidFill>
            <a:cs typeface="B Nazanin" pitchFamily="2" charset="-78"/>
          </a:endParaRPr>
        </a:p>
      </dgm:t>
    </dgm:pt>
    <dgm:pt modelId="{5351E035-280B-45A1-8FC0-FAE2B9FBDED2}" type="parTrans" cxnId="{BAB4C3CF-C5DC-434D-9246-BFB9A8F138D4}">
      <dgm:prSet/>
      <dgm:spPr/>
      <dgm:t>
        <a:bodyPr/>
        <a:lstStyle/>
        <a:p>
          <a:pPr algn="r"/>
          <a:endParaRPr lang="en-US"/>
        </a:p>
      </dgm:t>
    </dgm:pt>
    <dgm:pt modelId="{E611451C-F8D3-438B-9516-42C6F3B3C57E}" type="sibTrans" cxnId="{BAB4C3CF-C5DC-434D-9246-BFB9A8F138D4}">
      <dgm:prSet/>
      <dgm:spPr/>
      <dgm:t>
        <a:bodyPr/>
        <a:lstStyle/>
        <a:p>
          <a:pPr algn="r"/>
          <a:endParaRPr lang="en-US"/>
        </a:p>
      </dgm:t>
    </dgm:pt>
    <dgm:pt modelId="{5160C5D7-926E-492B-B42F-8BC162265DCD}">
      <dgm:prSet phldrT="[Text]"/>
      <dgm:spPr>
        <a:solidFill>
          <a:srgbClr val="FFC000"/>
        </a:solidFill>
      </dgm:spPr>
      <dgm:t>
        <a:bodyPr/>
        <a:lstStyle/>
        <a:p>
          <a:pPr algn="ctr"/>
          <a:r>
            <a:rPr lang="fa-IR" b="1" dirty="0" smtClean="0">
              <a:solidFill>
                <a:srgbClr val="002060"/>
              </a:solidFill>
              <a:cs typeface="B Nazanin" pitchFamily="2" charset="-78"/>
            </a:rPr>
            <a:t>شواهد</a:t>
          </a:r>
          <a:endParaRPr lang="en-US" b="1" dirty="0">
            <a:solidFill>
              <a:srgbClr val="002060"/>
            </a:solidFill>
            <a:cs typeface="B Nazanin" pitchFamily="2" charset="-78"/>
          </a:endParaRPr>
        </a:p>
      </dgm:t>
    </dgm:pt>
    <dgm:pt modelId="{E7CBEF3A-4DA2-4627-89DE-CCAB4A9BE5BB}" type="parTrans" cxnId="{67A564FA-45A2-4747-8036-A0FDA5B5E217}">
      <dgm:prSet/>
      <dgm:spPr/>
      <dgm:t>
        <a:bodyPr/>
        <a:lstStyle/>
        <a:p>
          <a:pPr algn="r"/>
          <a:endParaRPr lang="en-US"/>
        </a:p>
      </dgm:t>
    </dgm:pt>
    <dgm:pt modelId="{9CF19A89-AF59-41D0-AD9A-39C8095E3D47}" type="sibTrans" cxnId="{67A564FA-45A2-4747-8036-A0FDA5B5E217}">
      <dgm:prSet/>
      <dgm:spPr/>
      <dgm:t>
        <a:bodyPr/>
        <a:lstStyle/>
        <a:p>
          <a:pPr algn="r"/>
          <a:endParaRPr lang="en-US"/>
        </a:p>
      </dgm:t>
    </dgm:pt>
    <dgm:pt modelId="{BFC9C9D6-99BC-4B8B-BF79-35FA15BB50EE}">
      <dgm:prSet phldrT="[Text]"/>
      <dgm:spPr>
        <a:solidFill>
          <a:srgbClr val="FFC000"/>
        </a:solidFill>
      </dgm:spPr>
      <dgm:t>
        <a:bodyPr/>
        <a:lstStyle/>
        <a:p>
          <a:pPr algn="ctr"/>
          <a:r>
            <a:rPr lang="fa-IR" b="1" dirty="0">
              <a:solidFill>
                <a:srgbClr val="002060"/>
              </a:solidFill>
              <a:cs typeface="B Nazanin" pitchFamily="2" charset="-78"/>
            </a:rPr>
            <a:t>دانش</a:t>
          </a:r>
          <a:endParaRPr lang="en-US" b="1" dirty="0">
            <a:solidFill>
              <a:srgbClr val="002060"/>
            </a:solidFill>
            <a:cs typeface="B Nazanin" pitchFamily="2" charset="-78"/>
          </a:endParaRPr>
        </a:p>
      </dgm:t>
    </dgm:pt>
    <dgm:pt modelId="{E5A14FE4-9ECD-40B4-86A2-A0C4E8C25204}" type="parTrans" cxnId="{32808AB3-AF35-4F48-AB04-2C503D5082EB}">
      <dgm:prSet/>
      <dgm:spPr/>
      <dgm:t>
        <a:bodyPr/>
        <a:lstStyle/>
        <a:p>
          <a:pPr algn="r"/>
          <a:endParaRPr lang="en-US"/>
        </a:p>
      </dgm:t>
    </dgm:pt>
    <dgm:pt modelId="{A0ECE4DA-6FA5-46D6-BFC8-835EE5AB0586}" type="sibTrans" cxnId="{32808AB3-AF35-4F48-AB04-2C503D5082EB}">
      <dgm:prSet/>
      <dgm:spPr/>
      <dgm:t>
        <a:bodyPr/>
        <a:lstStyle/>
        <a:p>
          <a:pPr algn="r"/>
          <a:endParaRPr lang="en-US"/>
        </a:p>
      </dgm:t>
    </dgm:pt>
    <dgm:pt modelId="{8B7E1F47-AD58-47CA-9C33-3CD56C502574}">
      <dgm:prSet phldrT="[Text]"/>
      <dgm:spPr>
        <a:solidFill>
          <a:srgbClr val="FFC000"/>
        </a:solidFill>
      </dgm:spPr>
      <dgm:t>
        <a:bodyPr/>
        <a:lstStyle/>
        <a:p>
          <a:pPr algn="ctr"/>
          <a:r>
            <a:rPr lang="fa-IR" b="1" dirty="0">
              <a:solidFill>
                <a:srgbClr val="002060"/>
              </a:solidFill>
              <a:cs typeface="B Nazanin" pitchFamily="2" charset="-78"/>
            </a:rPr>
            <a:t>تصمیمات</a:t>
          </a:r>
          <a:endParaRPr lang="en-US" b="1" dirty="0">
            <a:solidFill>
              <a:srgbClr val="002060"/>
            </a:solidFill>
            <a:cs typeface="B Nazanin" pitchFamily="2" charset="-78"/>
          </a:endParaRPr>
        </a:p>
      </dgm:t>
    </dgm:pt>
    <dgm:pt modelId="{E0C51562-E7F1-4680-9CAB-943E9DA87665}" type="parTrans" cxnId="{E02B2922-D47A-4D06-B63F-3A5FB1BEFF79}">
      <dgm:prSet/>
      <dgm:spPr/>
      <dgm:t>
        <a:bodyPr/>
        <a:lstStyle/>
        <a:p>
          <a:pPr algn="r"/>
          <a:endParaRPr lang="en-US"/>
        </a:p>
      </dgm:t>
    </dgm:pt>
    <dgm:pt modelId="{7FDC9A5F-7D77-45A8-8AF9-E5D7E641D434}" type="sibTrans" cxnId="{E02B2922-D47A-4D06-B63F-3A5FB1BEFF79}">
      <dgm:prSet/>
      <dgm:spPr/>
      <dgm:t>
        <a:bodyPr/>
        <a:lstStyle/>
        <a:p>
          <a:pPr algn="r"/>
          <a:endParaRPr lang="en-US"/>
        </a:p>
      </dgm:t>
    </dgm:pt>
    <dgm:pt modelId="{D24A393F-F57A-4B81-9A61-48637B582C20}">
      <dgm:prSet phldrT="[Text]"/>
      <dgm:spPr>
        <a:solidFill>
          <a:srgbClr val="FFC000"/>
        </a:solidFill>
      </dgm:spPr>
      <dgm:t>
        <a:bodyPr/>
        <a:lstStyle/>
        <a:p>
          <a:pPr algn="ctr"/>
          <a:r>
            <a:rPr lang="fa-IR" b="1" dirty="0">
              <a:solidFill>
                <a:srgbClr val="002060"/>
              </a:solidFill>
              <a:cs typeface="B Nazanin" pitchFamily="2" charset="-78"/>
            </a:rPr>
            <a:t>تاثیر</a:t>
          </a:r>
          <a:endParaRPr lang="en-US" b="1" dirty="0">
            <a:solidFill>
              <a:srgbClr val="002060"/>
            </a:solidFill>
            <a:cs typeface="B Nazanin" pitchFamily="2" charset="-78"/>
          </a:endParaRPr>
        </a:p>
      </dgm:t>
    </dgm:pt>
    <dgm:pt modelId="{A75362ED-852E-4006-9C16-F26B3B95543E}" type="parTrans" cxnId="{7AF32498-DB08-443E-8B0B-4B458EAC00CD}">
      <dgm:prSet/>
      <dgm:spPr/>
      <dgm:t>
        <a:bodyPr/>
        <a:lstStyle/>
        <a:p>
          <a:endParaRPr lang="en-US"/>
        </a:p>
      </dgm:t>
    </dgm:pt>
    <dgm:pt modelId="{31B20425-851B-4C21-B96A-16606596F910}" type="sibTrans" cxnId="{7AF32498-DB08-443E-8B0B-4B458EAC00CD}">
      <dgm:prSet/>
      <dgm:spPr/>
      <dgm:t>
        <a:bodyPr/>
        <a:lstStyle/>
        <a:p>
          <a:endParaRPr lang="en-US"/>
        </a:p>
      </dgm:t>
    </dgm:pt>
    <dgm:pt modelId="{FF1C8819-BE2A-4159-95EA-FEC182B89D06}" type="pres">
      <dgm:prSet presAssocID="{2E955502-91C9-4C3A-A431-C513109E7F0C}" presName="cycle" presStyleCnt="0">
        <dgm:presLayoutVars>
          <dgm:dir/>
          <dgm:resizeHandles val="exact"/>
        </dgm:presLayoutVars>
      </dgm:prSet>
      <dgm:spPr/>
      <dgm:t>
        <a:bodyPr/>
        <a:lstStyle/>
        <a:p>
          <a:endParaRPr lang="en-US"/>
        </a:p>
      </dgm:t>
    </dgm:pt>
    <dgm:pt modelId="{E2C65519-819A-4E2D-8B4D-1362B2BB3627}" type="pres">
      <dgm:prSet presAssocID="{E2774FF8-DC3E-4A84-863D-B456CAEFD1BD}" presName="node" presStyleLbl="node1" presStyleIdx="0" presStyleCnt="6">
        <dgm:presLayoutVars>
          <dgm:bulletEnabled val="1"/>
        </dgm:presLayoutVars>
      </dgm:prSet>
      <dgm:spPr/>
      <dgm:t>
        <a:bodyPr/>
        <a:lstStyle/>
        <a:p>
          <a:endParaRPr lang="en-US"/>
        </a:p>
      </dgm:t>
    </dgm:pt>
    <dgm:pt modelId="{A82FACE7-3A9F-432C-9A83-2DFB047F89A8}" type="pres">
      <dgm:prSet presAssocID="{E2774FF8-DC3E-4A84-863D-B456CAEFD1BD}" presName="spNode" presStyleCnt="0"/>
      <dgm:spPr/>
    </dgm:pt>
    <dgm:pt modelId="{439EE826-B572-44CF-8415-F788C01868E9}" type="pres">
      <dgm:prSet presAssocID="{26A48BCF-20D9-4F52-B8BC-6DE2DB90A61A}" presName="sibTrans" presStyleLbl="sibTrans1D1" presStyleIdx="0" presStyleCnt="6"/>
      <dgm:spPr/>
      <dgm:t>
        <a:bodyPr/>
        <a:lstStyle/>
        <a:p>
          <a:endParaRPr lang="en-US"/>
        </a:p>
      </dgm:t>
    </dgm:pt>
    <dgm:pt modelId="{A877A507-9CEF-4508-9C75-24F3983EE52E}" type="pres">
      <dgm:prSet presAssocID="{8EDD1C3F-EEE0-4C22-9844-03B0289F3D02}" presName="node" presStyleLbl="node1" presStyleIdx="1" presStyleCnt="6">
        <dgm:presLayoutVars>
          <dgm:bulletEnabled val="1"/>
        </dgm:presLayoutVars>
      </dgm:prSet>
      <dgm:spPr/>
      <dgm:t>
        <a:bodyPr/>
        <a:lstStyle/>
        <a:p>
          <a:endParaRPr lang="en-US"/>
        </a:p>
      </dgm:t>
    </dgm:pt>
    <dgm:pt modelId="{3C88EA37-3F5A-4EB9-B288-DCFB755DBD53}" type="pres">
      <dgm:prSet presAssocID="{8EDD1C3F-EEE0-4C22-9844-03B0289F3D02}" presName="spNode" presStyleCnt="0"/>
      <dgm:spPr/>
    </dgm:pt>
    <dgm:pt modelId="{5BF35137-FDC9-4E76-8071-6CB2DFB0B08C}" type="pres">
      <dgm:prSet presAssocID="{E611451C-F8D3-438B-9516-42C6F3B3C57E}" presName="sibTrans" presStyleLbl="sibTrans1D1" presStyleIdx="1" presStyleCnt="6"/>
      <dgm:spPr/>
      <dgm:t>
        <a:bodyPr/>
        <a:lstStyle/>
        <a:p>
          <a:endParaRPr lang="en-US"/>
        </a:p>
      </dgm:t>
    </dgm:pt>
    <dgm:pt modelId="{1FBF3922-4FE0-4E35-A185-A0337E10655F}" type="pres">
      <dgm:prSet presAssocID="{5160C5D7-926E-492B-B42F-8BC162265DCD}" presName="node" presStyleLbl="node1" presStyleIdx="2" presStyleCnt="6">
        <dgm:presLayoutVars>
          <dgm:bulletEnabled val="1"/>
        </dgm:presLayoutVars>
      </dgm:prSet>
      <dgm:spPr/>
      <dgm:t>
        <a:bodyPr/>
        <a:lstStyle/>
        <a:p>
          <a:endParaRPr lang="en-US"/>
        </a:p>
      </dgm:t>
    </dgm:pt>
    <dgm:pt modelId="{3C64C369-09A7-485D-B302-07FFE0BE3B45}" type="pres">
      <dgm:prSet presAssocID="{5160C5D7-926E-492B-B42F-8BC162265DCD}" presName="spNode" presStyleCnt="0"/>
      <dgm:spPr/>
    </dgm:pt>
    <dgm:pt modelId="{54D03E78-FB2F-4025-A2E4-993291268BCD}" type="pres">
      <dgm:prSet presAssocID="{9CF19A89-AF59-41D0-AD9A-39C8095E3D47}" presName="sibTrans" presStyleLbl="sibTrans1D1" presStyleIdx="2" presStyleCnt="6"/>
      <dgm:spPr/>
      <dgm:t>
        <a:bodyPr/>
        <a:lstStyle/>
        <a:p>
          <a:endParaRPr lang="en-US"/>
        </a:p>
      </dgm:t>
    </dgm:pt>
    <dgm:pt modelId="{1FF63EB9-CFDE-475C-80D1-37549CCE6A1C}" type="pres">
      <dgm:prSet presAssocID="{BFC9C9D6-99BC-4B8B-BF79-35FA15BB50EE}" presName="node" presStyleLbl="node1" presStyleIdx="3" presStyleCnt="6">
        <dgm:presLayoutVars>
          <dgm:bulletEnabled val="1"/>
        </dgm:presLayoutVars>
      </dgm:prSet>
      <dgm:spPr/>
      <dgm:t>
        <a:bodyPr/>
        <a:lstStyle/>
        <a:p>
          <a:endParaRPr lang="en-US"/>
        </a:p>
      </dgm:t>
    </dgm:pt>
    <dgm:pt modelId="{870468DE-0376-44AD-B4FC-C582475157DD}" type="pres">
      <dgm:prSet presAssocID="{BFC9C9D6-99BC-4B8B-BF79-35FA15BB50EE}" presName="spNode" presStyleCnt="0"/>
      <dgm:spPr/>
    </dgm:pt>
    <dgm:pt modelId="{80B40D6F-EA63-45AF-85EE-A32F68664906}" type="pres">
      <dgm:prSet presAssocID="{A0ECE4DA-6FA5-46D6-BFC8-835EE5AB0586}" presName="sibTrans" presStyleLbl="sibTrans1D1" presStyleIdx="3" presStyleCnt="6"/>
      <dgm:spPr/>
      <dgm:t>
        <a:bodyPr/>
        <a:lstStyle/>
        <a:p>
          <a:endParaRPr lang="en-US"/>
        </a:p>
      </dgm:t>
    </dgm:pt>
    <dgm:pt modelId="{8AF59433-ADD5-4460-BEF6-FC4F2C9306A2}" type="pres">
      <dgm:prSet presAssocID="{8B7E1F47-AD58-47CA-9C33-3CD56C502574}" presName="node" presStyleLbl="node1" presStyleIdx="4" presStyleCnt="6">
        <dgm:presLayoutVars>
          <dgm:bulletEnabled val="1"/>
        </dgm:presLayoutVars>
      </dgm:prSet>
      <dgm:spPr/>
      <dgm:t>
        <a:bodyPr/>
        <a:lstStyle/>
        <a:p>
          <a:endParaRPr lang="en-US"/>
        </a:p>
      </dgm:t>
    </dgm:pt>
    <dgm:pt modelId="{EC08A49E-D3DB-4D0D-8E6B-DCF90801DE1E}" type="pres">
      <dgm:prSet presAssocID="{8B7E1F47-AD58-47CA-9C33-3CD56C502574}" presName="spNode" presStyleCnt="0"/>
      <dgm:spPr/>
    </dgm:pt>
    <dgm:pt modelId="{6B708C33-D369-468A-A006-C1DE1971711D}" type="pres">
      <dgm:prSet presAssocID="{7FDC9A5F-7D77-45A8-8AF9-E5D7E641D434}" presName="sibTrans" presStyleLbl="sibTrans1D1" presStyleIdx="4" presStyleCnt="6"/>
      <dgm:spPr/>
      <dgm:t>
        <a:bodyPr/>
        <a:lstStyle/>
        <a:p>
          <a:endParaRPr lang="en-US"/>
        </a:p>
      </dgm:t>
    </dgm:pt>
    <dgm:pt modelId="{81A708C8-B9E7-4A73-A450-8BD33B34C44E}" type="pres">
      <dgm:prSet presAssocID="{D24A393F-F57A-4B81-9A61-48637B582C20}" presName="node" presStyleLbl="node1" presStyleIdx="5" presStyleCnt="6">
        <dgm:presLayoutVars>
          <dgm:bulletEnabled val="1"/>
        </dgm:presLayoutVars>
      </dgm:prSet>
      <dgm:spPr/>
      <dgm:t>
        <a:bodyPr/>
        <a:lstStyle/>
        <a:p>
          <a:endParaRPr lang="en-US"/>
        </a:p>
      </dgm:t>
    </dgm:pt>
    <dgm:pt modelId="{50787BAD-BBBA-41D9-9484-370D5C2006C8}" type="pres">
      <dgm:prSet presAssocID="{D24A393F-F57A-4B81-9A61-48637B582C20}" presName="spNode" presStyleCnt="0"/>
      <dgm:spPr/>
    </dgm:pt>
    <dgm:pt modelId="{3061F76B-F146-4D90-B1C9-051FE120A78F}" type="pres">
      <dgm:prSet presAssocID="{31B20425-851B-4C21-B96A-16606596F910}" presName="sibTrans" presStyleLbl="sibTrans1D1" presStyleIdx="5" presStyleCnt="6"/>
      <dgm:spPr/>
      <dgm:t>
        <a:bodyPr/>
        <a:lstStyle/>
        <a:p>
          <a:endParaRPr lang="en-US"/>
        </a:p>
      </dgm:t>
    </dgm:pt>
  </dgm:ptLst>
  <dgm:cxnLst>
    <dgm:cxn modelId="{7AF32498-DB08-443E-8B0B-4B458EAC00CD}" srcId="{2E955502-91C9-4C3A-A431-C513109E7F0C}" destId="{D24A393F-F57A-4B81-9A61-48637B582C20}" srcOrd="5" destOrd="0" parTransId="{A75362ED-852E-4006-9C16-F26B3B95543E}" sibTransId="{31B20425-851B-4C21-B96A-16606596F910}"/>
    <dgm:cxn modelId="{2925DDD4-59F5-40C1-B238-2068474BCA2A}" type="presOf" srcId="{E611451C-F8D3-438B-9516-42C6F3B3C57E}" destId="{5BF35137-FDC9-4E76-8071-6CB2DFB0B08C}" srcOrd="0" destOrd="0" presId="urn:microsoft.com/office/officeart/2005/8/layout/cycle5"/>
    <dgm:cxn modelId="{67A564FA-45A2-4747-8036-A0FDA5B5E217}" srcId="{2E955502-91C9-4C3A-A431-C513109E7F0C}" destId="{5160C5D7-926E-492B-B42F-8BC162265DCD}" srcOrd="2" destOrd="0" parTransId="{E7CBEF3A-4DA2-4627-89DE-CCAB4A9BE5BB}" sibTransId="{9CF19A89-AF59-41D0-AD9A-39C8095E3D47}"/>
    <dgm:cxn modelId="{06DE4F97-AB1D-48FA-A793-533C6D63BED6}" type="presOf" srcId="{A0ECE4DA-6FA5-46D6-BFC8-835EE5AB0586}" destId="{80B40D6F-EA63-45AF-85EE-A32F68664906}" srcOrd="0" destOrd="0" presId="urn:microsoft.com/office/officeart/2005/8/layout/cycle5"/>
    <dgm:cxn modelId="{BFD0F392-DF4E-4A0D-BC38-87E29A5C6739}" type="presOf" srcId="{7FDC9A5F-7D77-45A8-8AF9-E5D7E641D434}" destId="{6B708C33-D369-468A-A006-C1DE1971711D}" srcOrd="0" destOrd="0" presId="urn:microsoft.com/office/officeart/2005/8/layout/cycle5"/>
    <dgm:cxn modelId="{CE793F19-9F30-4D94-9011-B91BE526E79B}" type="presOf" srcId="{26A48BCF-20D9-4F52-B8BC-6DE2DB90A61A}" destId="{439EE826-B572-44CF-8415-F788C01868E9}" srcOrd="0" destOrd="0" presId="urn:microsoft.com/office/officeart/2005/8/layout/cycle5"/>
    <dgm:cxn modelId="{8A90F569-8565-452A-869B-99D5966F2BE6}" type="presOf" srcId="{5160C5D7-926E-492B-B42F-8BC162265DCD}" destId="{1FBF3922-4FE0-4E35-A185-A0337E10655F}" srcOrd="0" destOrd="0" presId="urn:microsoft.com/office/officeart/2005/8/layout/cycle5"/>
    <dgm:cxn modelId="{7B3B2892-FE3B-4654-B395-1A23A1FFEA82}" type="presOf" srcId="{31B20425-851B-4C21-B96A-16606596F910}" destId="{3061F76B-F146-4D90-B1C9-051FE120A78F}" srcOrd="0" destOrd="0" presId="urn:microsoft.com/office/officeart/2005/8/layout/cycle5"/>
    <dgm:cxn modelId="{6B515CCF-F954-40F1-AC2D-20DBEE716E50}" type="presOf" srcId="{BFC9C9D6-99BC-4B8B-BF79-35FA15BB50EE}" destId="{1FF63EB9-CFDE-475C-80D1-37549CCE6A1C}" srcOrd="0" destOrd="0" presId="urn:microsoft.com/office/officeart/2005/8/layout/cycle5"/>
    <dgm:cxn modelId="{9A933A91-0AAC-4DD0-B9F1-B745519C560C}" type="presOf" srcId="{8B7E1F47-AD58-47CA-9C33-3CD56C502574}" destId="{8AF59433-ADD5-4460-BEF6-FC4F2C9306A2}" srcOrd="0" destOrd="0" presId="urn:microsoft.com/office/officeart/2005/8/layout/cycle5"/>
    <dgm:cxn modelId="{E02B2922-D47A-4D06-B63F-3A5FB1BEFF79}" srcId="{2E955502-91C9-4C3A-A431-C513109E7F0C}" destId="{8B7E1F47-AD58-47CA-9C33-3CD56C502574}" srcOrd="4" destOrd="0" parTransId="{E0C51562-E7F1-4680-9CAB-943E9DA87665}" sibTransId="{7FDC9A5F-7D77-45A8-8AF9-E5D7E641D434}"/>
    <dgm:cxn modelId="{1ECB652F-41D7-4842-9B68-750FE918206B}" srcId="{2E955502-91C9-4C3A-A431-C513109E7F0C}" destId="{E2774FF8-DC3E-4A84-863D-B456CAEFD1BD}" srcOrd="0" destOrd="0" parTransId="{FBCF8CE6-1850-4A89-AD24-8FE450EB241F}" sibTransId="{26A48BCF-20D9-4F52-B8BC-6DE2DB90A61A}"/>
    <dgm:cxn modelId="{17899B25-C0D3-4813-BD4C-FE9CF73A9861}" type="presOf" srcId="{D24A393F-F57A-4B81-9A61-48637B582C20}" destId="{81A708C8-B9E7-4A73-A450-8BD33B34C44E}" srcOrd="0" destOrd="0" presId="urn:microsoft.com/office/officeart/2005/8/layout/cycle5"/>
    <dgm:cxn modelId="{7185C428-5878-4BEA-AC74-14A9B14BF453}" type="presOf" srcId="{8EDD1C3F-EEE0-4C22-9844-03B0289F3D02}" destId="{A877A507-9CEF-4508-9C75-24F3983EE52E}" srcOrd="0" destOrd="0" presId="urn:microsoft.com/office/officeart/2005/8/layout/cycle5"/>
    <dgm:cxn modelId="{BAB4C3CF-C5DC-434D-9246-BFB9A8F138D4}" srcId="{2E955502-91C9-4C3A-A431-C513109E7F0C}" destId="{8EDD1C3F-EEE0-4C22-9844-03B0289F3D02}" srcOrd="1" destOrd="0" parTransId="{5351E035-280B-45A1-8FC0-FAE2B9FBDED2}" sibTransId="{E611451C-F8D3-438B-9516-42C6F3B3C57E}"/>
    <dgm:cxn modelId="{C53C7E9B-10F7-43F1-B562-0E256B400462}" type="presOf" srcId="{9CF19A89-AF59-41D0-AD9A-39C8095E3D47}" destId="{54D03E78-FB2F-4025-A2E4-993291268BCD}" srcOrd="0" destOrd="0" presId="urn:microsoft.com/office/officeart/2005/8/layout/cycle5"/>
    <dgm:cxn modelId="{59637C85-2D02-4636-A001-B0C9E972D070}" type="presOf" srcId="{E2774FF8-DC3E-4A84-863D-B456CAEFD1BD}" destId="{E2C65519-819A-4E2D-8B4D-1362B2BB3627}" srcOrd="0" destOrd="0" presId="urn:microsoft.com/office/officeart/2005/8/layout/cycle5"/>
    <dgm:cxn modelId="{32808AB3-AF35-4F48-AB04-2C503D5082EB}" srcId="{2E955502-91C9-4C3A-A431-C513109E7F0C}" destId="{BFC9C9D6-99BC-4B8B-BF79-35FA15BB50EE}" srcOrd="3" destOrd="0" parTransId="{E5A14FE4-9ECD-40B4-86A2-A0C4E8C25204}" sibTransId="{A0ECE4DA-6FA5-46D6-BFC8-835EE5AB0586}"/>
    <dgm:cxn modelId="{F6A5B88F-C55C-4F06-A166-BF2EAD791E76}" type="presOf" srcId="{2E955502-91C9-4C3A-A431-C513109E7F0C}" destId="{FF1C8819-BE2A-4159-95EA-FEC182B89D06}" srcOrd="0" destOrd="0" presId="urn:microsoft.com/office/officeart/2005/8/layout/cycle5"/>
    <dgm:cxn modelId="{C81C43E2-9A3C-4510-ADC7-150A04B469A5}" type="presParOf" srcId="{FF1C8819-BE2A-4159-95EA-FEC182B89D06}" destId="{E2C65519-819A-4E2D-8B4D-1362B2BB3627}" srcOrd="0" destOrd="0" presId="urn:microsoft.com/office/officeart/2005/8/layout/cycle5"/>
    <dgm:cxn modelId="{02085F3C-4A85-40BC-A19A-3511E241E967}" type="presParOf" srcId="{FF1C8819-BE2A-4159-95EA-FEC182B89D06}" destId="{A82FACE7-3A9F-432C-9A83-2DFB047F89A8}" srcOrd="1" destOrd="0" presId="urn:microsoft.com/office/officeart/2005/8/layout/cycle5"/>
    <dgm:cxn modelId="{121A5A5C-A225-4B7C-8AB9-BCFD6A0CB65E}" type="presParOf" srcId="{FF1C8819-BE2A-4159-95EA-FEC182B89D06}" destId="{439EE826-B572-44CF-8415-F788C01868E9}" srcOrd="2" destOrd="0" presId="urn:microsoft.com/office/officeart/2005/8/layout/cycle5"/>
    <dgm:cxn modelId="{BB31EF4A-DC1E-4677-9494-7209C3231148}" type="presParOf" srcId="{FF1C8819-BE2A-4159-95EA-FEC182B89D06}" destId="{A877A507-9CEF-4508-9C75-24F3983EE52E}" srcOrd="3" destOrd="0" presId="urn:microsoft.com/office/officeart/2005/8/layout/cycle5"/>
    <dgm:cxn modelId="{86CACD3D-DBB2-4213-98C6-FB3F08FCCBBF}" type="presParOf" srcId="{FF1C8819-BE2A-4159-95EA-FEC182B89D06}" destId="{3C88EA37-3F5A-4EB9-B288-DCFB755DBD53}" srcOrd="4" destOrd="0" presId="urn:microsoft.com/office/officeart/2005/8/layout/cycle5"/>
    <dgm:cxn modelId="{6D698B5B-0D32-4CF5-9D99-053CD92DEDB3}" type="presParOf" srcId="{FF1C8819-BE2A-4159-95EA-FEC182B89D06}" destId="{5BF35137-FDC9-4E76-8071-6CB2DFB0B08C}" srcOrd="5" destOrd="0" presId="urn:microsoft.com/office/officeart/2005/8/layout/cycle5"/>
    <dgm:cxn modelId="{B07BA238-2BA4-4E42-9385-CFCD51DD4475}" type="presParOf" srcId="{FF1C8819-BE2A-4159-95EA-FEC182B89D06}" destId="{1FBF3922-4FE0-4E35-A185-A0337E10655F}" srcOrd="6" destOrd="0" presId="urn:microsoft.com/office/officeart/2005/8/layout/cycle5"/>
    <dgm:cxn modelId="{56A48723-7FCB-4EB3-9126-87ABC7D625BA}" type="presParOf" srcId="{FF1C8819-BE2A-4159-95EA-FEC182B89D06}" destId="{3C64C369-09A7-485D-B302-07FFE0BE3B45}" srcOrd="7" destOrd="0" presId="urn:microsoft.com/office/officeart/2005/8/layout/cycle5"/>
    <dgm:cxn modelId="{0B2D8A3A-96C8-4245-9AEC-1B581D1884A1}" type="presParOf" srcId="{FF1C8819-BE2A-4159-95EA-FEC182B89D06}" destId="{54D03E78-FB2F-4025-A2E4-993291268BCD}" srcOrd="8" destOrd="0" presId="urn:microsoft.com/office/officeart/2005/8/layout/cycle5"/>
    <dgm:cxn modelId="{21535509-7022-444E-A73E-7C83BB1852BB}" type="presParOf" srcId="{FF1C8819-BE2A-4159-95EA-FEC182B89D06}" destId="{1FF63EB9-CFDE-475C-80D1-37549CCE6A1C}" srcOrd="9" destOrd="0" presId="urn:microsoft.com/office/officeart/2005/8/layout/cycle5"/>
    <dgm:cxn modelId="{8D95CBE6-0ABA-4834-9664-CA4F4639C971}" type="presParOf" srcId="{FF1C8819-BE2A-4159-95EA-FEC182B89D06}" destId="{870468DE-0376-44AD-B4FC-C582475157DD}" srcOrd="10" destOrd="0" presId="urn:microsoft.com/office/officeart/2005/8/layout/cycle5"/>
    <dgm:cxn modelId="{F4A70507-3834-4AB0-BC53-F90750370681}" type="presParOf" srcId="{FF1C8819-BE2A-4159-95EA-FEC182B89D06}" destId="{80B40D6F-EA63-45AF-85EE-A32F68664906}" srcOrd="11" destOrd="0" presId="urn:microsoft.com/office/officeart/2005/8/layout/cycle5"/>
    <dgm:cxn modelId="{286542C0-56C6-4B88-AFC2-B054B411137C}" type="presParOf" srcId="{FF1C8819-BE2A-4159-95EA-FEC182B89D06}" destId="{8AF59433-ADD5-4460-BEF6-FC4F2C9306A2}" srcOrd="12" destOrd="0" presId="urn:microsoft.com/office/officeart/2005/8/layout/cycle5"/>
    <dgm:cxn modelId="{460C0F51-DC4F-4697-917E-0D4C8C75658E}" type="presParOf" srcId="{FF1C8819-BE2A-4159-95EA-FEC182B89D06}" destId="{EC08A49E-D3DB-4D0D-8E6B-DCF90801DE1E}" srcOrd="13" destOrd="0" presId="urn:microsoft.com/office/officeart/2005/8/layout/cycle5"/>
    <dgm:cxn modelId="{794D1C02-DFAB-43F2-AA8C-0D44EE42E032}" type="presParOf" srcId="{FF1C8819-BE2A-4159-95EA-FEC182B89D06}" destId="{6B708C33-D369-468A-A006-C1DE1971711D}" srcOrd="14" destOrd="0" presId="urn:microsoft.com/office/officeart/2005/8/layout/cycle5"/>
    <dgm:cxn modelId="{B3E681FA-660E-4D78-B2B5-609E9B76FF09}" type="presParOf" srcId="{FF1C8819-BE2A-4159-95EA-FEC182B89D06}" destId="{81A708C8-B9E7-4A73-A450-8BD33B34C44E}" srcOrd="15" destOrd="0" presId="urn:microsoft.com/office/officeart/2005/8/layout/cycle5"/>
    <dgm:cxn modelId="{1E6A10EA-1BBE-4EB5-930E-9A3300123224}" type="presParOf" srcId="{FF1C8819-BE2A-4159-95EA-FEC182B89D06}" destId="{50787BAD-BBBA-41D9-9484-370D5C2006C8}" srcOrd="16" destOrd="0" presId="urn:microsoft.com/office/officeart/2005/8/layout/cycle5"/>
    <dgm:cxn modelId="{F1BCF2E0-B978-484B-9A40-D99543A19CAF}" type="presParOf" srcId="{FF1C8819-BE2A-4159-95EA-FEC182B89D06}" destId="{3061F76B-F146-4D90-B1C9-051FE120A78F}"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712343-6284-45E8-A7B2-FB1CE9DEAC6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pPr rtl="1"/>
          <a:endParaRPr lang="fa-IR"/>
        </a:p>
      </dgm:t>
    </dgm:pt>
    <dgm:pt modelId="{B48DDBCD-D325-4D55-A4E4-7A75846E47C7}">
      <dgm:prSet phldrT="[Text]"/>
      <dgm:spPr/>
      <dgm:t>
        <a:bodyPr/>
        <a:lstStyle/>
        <a:p>
          <a:pPr rtl="1"/>
          <a:r>
            <a:rPr lang="fa-IR" dirty="0" smtClean="0"/>
            <a:t>نظام های ثبت مرگ درایران</a:t>
          </a:r>
          <a:endParaRPr lang="fa-IR" dirty="0"/>
        </a:p>
      </dgm:t>
    </dgm:pt>
    <dgm:pt modelId="{13E5AF13-FBEA-4F22-A72D-D0BDACB3FA90}" type="parTrans" cxnId="{6AE05572-0523-4604-8C9C-82714E834059}">
      <dgm:prSet/>
      <dgm:spPr/>
      <dgm:t>
        <a:bodyPr/>
        <a:lstStyle/>
        <a:p>
          <a:pPr rtl="1"/>
          <a:endParaRPr lang="fa-IR"/>
        </a:p>
      </dgm:t>
    </dgm:pt>
    <dgm:pt modelId="{2D87B5A9-6717-452B-99BB-071DD5B636BE}" type="sibTrans" cxnId="{6AE05572-0523-4604-8C9C-82714E834059}">
      <dgm:prSet/>
      <dgm:spPr/>
      <dgm:t>
        <a:bodyPr/>
        <a:lstStyle/>
        <a:p>
          <a:pPr rtl="1"/>
          <a:endParaRPr lang="fa-IR"/>
        </a:p>
      </dgm:t>
    </dgm:pt>
    <dgm:pt modelId="{73B8925F-D2BB-4781-9E86-2DAB3B99C7B9}">
      <dgm:prSet phldrT="[Text]"/>
      <dgm:spPr/>
      <dgm:t>
        <a:bodyPr/>
        <a:lstStyle/>
        <a:p>
          <a:pPr rtl="1"/>
          <a:r>
            <a:rPr lang="fa-IR" dirty="0" smtClean="0">
              <a:cs typeface="B Traffic" pitchFamily="2" charset="-78"/>
            </a:rPr>
            <a:t>وزارت بهداشت درمان و آموزش پزشکی از سال 1345</a:t>
          </a:r>
          <a:endParaRPr lang="fa-IR" dirty="0">
            <a:cs typeface="B Traffic" pitchFamily="2" charset="-78"/>
          </a:endParaRPr>
        </a:p>
      </dgm:t>
    </dgm:pt>
    <dgm:pt modelId="{C96C039D-81E1-4CD5-B157-8CA7B9CF90EA}" type="parTrans" cxnId="{D89DE947-F8B4-4B8C-9262-4CE8BB5EDB4A}">
      <dgm:prSet/>
      <dgm:spPr/>
      <dgm:t>
        <a:bodyPr/>
        <a:lstStyle/>
        <a:p>
          <a:pPr rtl="1"/>
          <a:endParaRPr lang="fa-IR"/>
        </a:p>
      </dgm:t>
    </dgm:pt>
    <dgm:pt modelId="{F84758AB-CB7A-493E-88AD-1BFDBC0B4474}" type="sibTrans" cxnId="{D89DE947-F8B4-4B8C-9262-4CE8BB5EDB4A}">
      <dgm:prSet/>
      <dgm:spPr/>
      <dgm:t>
        <a:bodyPr/>
        <a:lstStyle/>
        <a:p>
          <a:pPr rtl="1"/>
          <a:endParaRPr lang="fa-IR"/>
        </a:p>
      </dgm:t>
    </dgm:pt>
    <dgm:pt modelId="{A107DA68-08EC-4C10-99C3-05128B7444F3}">
      <dgm:prSet phldrT="[Text]"/>
      <dgm:spPr/>
      <dgm:t>
        <a:bodyPr/>
        <a:lstStyle/>
        <a:p>
          <a:pPr rtl="1"/>
          <a:r>
            <a:rPr lang="fa-IR" dirty="0" smtClean="0">
              <a:cs typeface="B Traffic" pitchFamily="2" charset="-78"/>
            </a:rPr>
            <a:t>معاونت بهداشت</a:t>
          </a:r>
          <a:endParaRPr lang="fa-IR" dirty="0">
            <a:cs typeface="B Traffic" pitchFamily="2" charset="-78"/>
          </a:endParaRPr>
        </a:p>
      </dgm:t>
    </dgm:pt>
    <dgm:pt modelId="{9522E58B-00EA-43DA-AF6D-5616A4E9A0F3}" type="parTrans" cxnId="{C8FA2400-B6BA-4FA1-B32F-9E1FC965DB62}">
      <dgm:prSet/>
      <dgm:spPr/>
      <dgm:t>
        <a:bodyPr/>
        <a:lstStyle/>
        <a:p>
          <a:pPr rtl="1"/>
          <a:endParaRPr lang="fa-IR"/>
        </a:p>
      </dgm:t>
    </dgm:pt>
    <dgm:pt modelId="{2747B38C-4292-4E52-A2D8-705450D77A63}" type="sibTrans" cxnId="{C8FA2400-B6BA-4FA1-B32F-9E1FC965DB62}">
      <dgm:prSet/>
      <dgm:spPr/>
      <dgm:t>
        <a:bodyPr/>
        <a:lstStyle/>
        <a:p>
          <a:pPr rtl="1"/>
          <a:endParaRPr lang="fa-IR"/>
        </a:p>
      </dgm:t>
    </dgm:pt>
    <dgm:pt modelId="{CF82526D-C155-473A-9A04-14477E06CC41}">
      <dgm:prSet phldrT="[Text]"/>
      <dgm:spPr/>
      <dgm:t>
        <a:bodyPr/>
        <a:lstStyle/>
        <a:p>
          <a:pPr rtl="1"/>
          <a:r>
            <a:rPr lang="fa-IR" dirty="0" smtClean="0">
              <a:cs typeface="B Traffic" pitchFamily="2" charset="-78"/>
            </a:rPr>
            <a:t>معاونت تحقیقات وفن آوری تا سال 1380</a:t>
          </a:r>
          <a:endParaRPr lang="fa-IR" dirty="0">
            <a:cs typeface="B Traffic" pitchFamily="2" charset="-78"/>
          </a:endParaRPr>
        </a:p>
      </dgm:t>
    </dgm:pt>
    <dgm:pt modelId="{7FB3DBF8-57EB-4428-9DF3-0A9CF53A4B0A}" type="parTrans" cxnId="{D9D8990E-804F-4519-BFAB-1BBB78C529BE}">
      <dgm:prSet/>
      <dgm:spPr/>
      <dgm:t>
        <a:bodyPr/>
        <a:lstStyle/>
        <a:p>
          <a:pPr rtl="1"/>
          <a:endParaRPr lang="fa-IR"/>
        </a:p>
      </dgm:t>
    </dgm:pt>
    <dgm:pt modelId="{13D5EEA3-5C57-4E0A-9024-03F01C4E88B3}" type="sibTrans" cxnId="{D9D8990E-804F-4519-BFAB-1BBB78C529BE}">
      <dgm:prSet/>
      <dgm:spPr/>
      <dgm:t>
        <a:bodyPr/>
        <a:lstStyle/>
        <a:p>
          <a:pPr rtl="1"/>
          <a:endParaRPr lang="fa-IR"/>
        </a:p>
      </dgm:t>
    </dgm:pt>
    <dgm:pt modelId="{34B74BC7-E7D4-4EA0-A526-04512497A91B}">
      <dgm:prSet phldrT="[Text]"/>
      <dgm:spPr/>
      <dgm:t>
        <a:bodyPr/>
        <a:lstStyle/>
        <a:p>
          <a:pPr rtl="1"/>
          <a:r>
            <a:rPr lang="fa-IR" dirty="0" smtClean="0">
              <a:cs typeface="B Traffic" pitchFamily="2" charset="-78"/>
            </a:rPr>
            <a:t>سازمان ثبت احوال از سال 1297 </a:t>
          </a:r>
          <a:endParaRPr lang="fa-IR" dirty="0">
            <a:cs typeface="B Traffic" pitchFamily="2" charset="-78"/>
          </a:endParaRPr>
        </a:p>
      </dgm:t>
    </dgm:pt>
    <dgm:pt modelId="{A3C7373C-881E-4120-B99C-2CD0175DE97B}" type="parTrans" cxnId="{071F2330-8C02-430E-853C-97D78D5A1E4A}">
      <dgm:prSet/>
      <dgm:spPr/>
      <dgm:t>
        <a:bodyPr/>
        <a:lstStyle/>
        <a:p>
          <a:pPr rtl="1"/>
          <a:endParaRPr lang="fa-IR"/>
        </a:p>
      </dgm:t>
    </dgm:pt>
    <dgm:pt modelId="{12485978-4711-4882-8C0D-1622A69259C4}" type="sibTrans" cxnId="{071F2330-8C02-430E-853C-97D78D5A1E4A}">
      <dgm:prSet/>
      <dgm:spPr/>
      <dgm:t>
        <a:bodyPr/>
        <a:lstStyle/>
        <a:p>
          <a:pPr rtl="1"/>
          <a:endParaRPr lang="fa-IR"/>
        </a:p>
      </dgm:t>
    </dgm:pt>
    <dgm:pt modelId="{77D7B94D-08B5-447D-8700-64EEC02F062C}">
      <dgm:prSet/>
      <dgm:spPr/>
      <dgm:t>
        <a:bodyPr/>
        <a:lstStyle/>
        <a:p>
          <a:pPr rtl="1"/>
          <a:r>
            <a:rPr lang="fa-IR" dirty="0" smtClean="0">
              <a:cs typeface="B Traffic" pitchFamily="2" charset="-78"/>
            </a:rPr>
            <a:t>زیج حیاتی از سال 1367 </a:t>
          </a:r>
          <a:endParaRPr lang="fa-IR" dirty="0">
            <a:cs typeface="B Traffic" pitchFamily="2" charset="-78"/>
          </a:endParaRPr>
        </a:p>
      </dgm:t>
    </dgm:pt>
    <dgm:pt modelId="{E8FCBEA2-0292-495F-84FA-59476AD218EF}" type="parTrans" cxnId="{AF9D22EA-3E1F-4F2F-8D32-5141B87297B9}">
      <dgm:prSet/>
      <dgm:spPr/>
      <dgm:t>
        <a:bodyPr/>
        <a:lstStyle/>
        <a:p>
          <a:pPr rtl="1"/>
          <a:endParaRPr lang="fa-IR"/>
        </a:p>
      </dgm:t>
    </dgm:pt>
    <dgm:pt modelId="{6BE752AD-9EB1-48DC-A964-AD94E07AC487}" type="sibTrans" cxnId="{AF9D22EA-3E1F-4F2F-8D32-5141B87297B9}">
      <dgm:prSet/>
      <dgm:spPr/>
      <dgm:t>
        <a:bodyPr/>
        <a:lstStyle/>
        <a:p>
          <a:pPr rtl="1"/>
          <a:endParaRPr lang="fa-IR"/>
        </a:p>
      </dgm:t>
    </dgm:pt>
    <dgm:pt modelId="{6DB19A64-58A9-4ED0-AC64-07783D0B4DEC}">
      <dgm:prSet/>
      <dgm:spPr/>
      <dgm:t>
        <a:bodyPr/>
        <a:lstStyle/>
        <a:p>
          <a:pPr rtl="1"/>
          <a:r>
            <a:rPr lang="fa-IR" dirty="0" smtClean="0">
              <a:cs typeface="B Traffic" pitchFamily="2" charset="-78"/>
            </a:rPr>
            <a:t>نظام ثبت کلیه مرگ در 30 استان کشور(غیر از شهرتهران) از سال 1378</a:t>
          </a:r>
          <a:endParaRPr lang="fa-IR" dirty="0">
            <a:cs typeface="B Traffic" pitchFamily="2" charset="-78"/>
          </a:endParaRPr>
        </a:p>
      </dgm:t>
    </dgm:pt>
    <dgm:pt modelId="{C7668134-23E0-417D-A4BC-E255BC4D102F}" type="parTrans" cxnId="{128DD6EE-4D23-4DAD-8CCD-9CDC41975FCD}">
      <dgm:prSet/>
      <dgm:spPr/>
      <dgm:t>
        <a:bodyPr/>
        <a:lstStyle/>
        <a:p>
          <a:pPr rtl="1"/>
          <a:endParaRPr lang="fa-IR"/>
        </a:p>
      </dgm:t>
    </dgm:pt>
    <dgm:pt modelId="{4B8CDCF3-1F15-479B-B665-E59043E722B9}" type="sibTrans" cxnId="{128DD6EE-4D23-4DAD-8CCD-9CDC41975FCD}">
      <dgm:prSet/>
      <dgm:spPr/>
      <dgm:t>
        <a:bodyPr/>
        <a:lstStyle/>
        <a:p>
          <a:pPr rtl="1"/>
          <a:endParaRPr lang="fa-IR"/>
        </a:p>
      </dgm:t>
    </dgm:pt>
    <dgm:pt modelId="{2FAA163E-386D-4B17-A917-8B1B8DA4D31D}">
      <dgm:prSet/>
      <dgm:spPr/>
      <dgm:t>
        <a:bodyPr/>
        <a:lstStyle/>
        <a:p>
          <a:pPr rtl="1"/>
          <a:r>
            <a:rPr lang="fa-IR" dirty="0" smtClean="0">
              <a:cs typeface="B Traffic" pitchFamily="2" charset="-78"/>
            </a:rPr>
            <a:t>نظام ثبت مرگ مادران از سال 1385</a:t>
          </a:r>
          <a:endParaRPr lang="fa-IR" dirty="0">
            <a:cs typeface="B Traffic" pitchFamily="2" charset="-78"/>
          </a:endParaRPr>
        </a:p>
      </dgm:t>
    </dgm:pt>
    <dgm:pt modelId="{1DC24BDE-D71C-4AF5-9DD3-255F2ED95EEA}" type="parTrans" cxnId="{0D5EEE77-61EA-4FFA-B2F9-2A3A3D5F9B74}">
      <dgm:prSet/>
      <dgm:spPr/>
      <dgm:t>
        <a:bodyPr/>
        <a:lstStyle/>
        <a:p>
          <a:pPr rtl="1"/>
          <a:endParaRPr lang="fa-IR"/>
        </a:p>
      </dgm:t>
    </dgm:pt>
    <dgm:pt modelId="{E5D44928-EE37-435D-9688-D321CDE0E930}" type="sibTrans" cxnId="{0D5EEE77-61EA-4FFA-B2F9-2A3A3D5F9B74}">
      <dgm:prSet/>
      <dgm:spPr/>
      <dgm:t>
        <a:bodyPr/>
        <a:lstStyle/>
        <a:p>
          <a:pPr rtl="1"/>
          <a:endParaRPr lang="fa-IR"/>
        </a:p>
      </dgm:t>
    </dgm:pt>
    <dgm:pt modelId="{48A8605A-146F-4373-A578-FE62F0FAFA8E}">
      <dgm:prSet/>
      <dgm:spPr/>
      <dgm:t>
        <a:bodyPr/>
        <a:lstStyle/>
        <a:p>
          <a:pPr rtl="1"/>
          <a:r>
            <a:rPr lang="fa-IR" dirty="0" smtClean="0">
              <a:cs typeface="B Traffic" pitchFamily="2" charset="-78"/>
            </a:rPr>
            <a:t>نظام ثبت مرگ کودکان از سال1384 </a:t>
          </a:r>
          <a:endParaRPr lang="fa-IR" dirty="0">
            <a:cs typeface="B Traffic" pitchFamily="2" charset="-78"/>
          </a:endParaRPr>
        </a:p>
      </dgm:t>
    </dgm:pt>
    <dgm:pt modelId="{7B3B0B55-B4A1-4514-8DD8-7ACE1E2B710A}" type="parTrans" cxnId="{005E53E9-925E-4DE1-B156-FB7DB3E30274}">
      <dgm:prSet/>
      <dgm:spPr/>
      <dgm:t>
        <a:bodyPr/>
        <a:lstStyle/>
        <a:p>
          <a:pPr rtl="1"/>
          <a:endParaRPr lang="fa-IR"/>
        </a:p>
      </dgm:t>
    </dgm:pt>
    <dgm:pt modelId="{68CFADB7-084F-4FB5-B53C-02ABA2768F7D}" type="sibTrans" cxnId="{005E53E9-925E-4DE1-B156-FB7DB3E30274}">
      <dgm:prSet/>
      <dgm:spPr/>
      <dgm:t>
        <a:bodyPr/>
        <a:lstStyle/>
        <a:p>
          <a:pPr rtl="1"/>
          <a:endParaRPr lang="fa-IR"/>
        </a:p>
      </dgm:t>
    </dgm:pt>
    <dgm:pt modelId="{8376F516-3FAB-4B5E-937C-D01DC64EAAEB}" type="pres">
      <dgm:prSet presAssocID="{39712343-6284-45E8-A7B2-FB1CE9DEAC6B}" presName="hierChild1" presStyleCnt="0">
        <dgm:presLayoutVars>
          <dgm:chPref val="1"/>
          <dgm:dir/>
          <dgm:animOne val="branch"/>
          <dgm:animLvl val="lvl"/>
          <dgm:resizeHandles/>
        </dgm:presLayoutVars>
      </dgm:prSet>
      <dgm:spPr/>
      <dgm:t>
        <a:bodyPr/>
        <a:lstStyle/>
        <a:p>
          <a:pPr rtl="1"/>
          <a:endParaRPr lang="fa-IR"/>
        </a:p>
      </dgm:t>
    </dgm:pt>
    <dgm:pt modelId="{F200615B-1D22-4D85-844B-C25F137471D5}" type="pres">
      <dgm:prSet presAssocID="{B48DDBCD-D325-4D55-A4E4-7A75846E47C7}" presName="hierRoot1" presStyleCnt="0"/>
      <dgm:spPr/>
    </dgm:pt>
    <dgm:pt modelId="{CA365704-337B-4DDF-8238-4DBC15FAF449}" type="pres">
      <dgm:prSet presAssocID="{B48DDBCD-D325-4D55-A4E4-7A75846E47C7}" presName="composite" presStyleCnt="0"/>
      <dgm:spPr/>
    </dgm:pt>
    <dgm:pt modelId="{208E73BF-E6CC-42C8-9409-945B50DF11E3}" type="pres">
      <dgm:prSet presAssocID="{B48DDBCD-D325-4D55-A4E4-7A75846E47C7}" presName="background" presStyleLbl="node0" presStyleIdx="0" presStyleCnt="1"/>
      <dgm:spPr>
        <a:solidFill>
          <a:srgbClr val="92D050"/>
        </a:solidFill>
      </dgm:spPr>
    </dgm:pt>
    <dgm:pt modelId="{F364C611-B056-4661-9846-9E38CD961F06}" type="pres">
      <dgm:prSet presAssocID="{B48DDBCD-D325-4D55-A4E4-7A75846E47C7}" presName="text" presStyleLbl="fgAcc0" presStyleIdx="0" presStyleCnt="1">
        <dgm:presLayoutVars>
          <dgm:chPref val="3"/>
        </dgm:presLayoutVars>
      </dgm:prSet>
      <dgm:spPr/>
      <dgm:t>
        <a:bodyPr/>
        <a:lstStyle/>
        <a:p>
          <a:pPr rtl="1"/>
          <a:endParaRPr lang="fa-IR"/>
        </a:p>
      </dgm:t>
    </dgm:pt>
    <dgm:pt modelId="{E15D891F-1EB0-4BE9-B55D-634DB51B7D33}" type="pres">
      <dgm:prSet presAssocID="{B48DDBCD-D325-4D55-A4E4-7A75846E47C7}" presName="hierChild2" presStyleCnt="0"/>
      <dgm:spPr/>
    </dgm:pt>
    <dgm:pt modelId="{E464E18C-0527-4D20-83FC-D3ABB73A6332}" type="pres">
      <dgm:prSet presAssocID="{C96C039D-81E1-4CD5-B157-8CA7B9CF90EA}" presName="Name10" presStyleLbl="parChTrans1D2" presStyleIdx="0" presStyleCnt="2"/>
      <dgm:spPr/>
      <dgm:t>
        <a:bodyPr/>
        <a:lstStyle/>
        <a:p>
          <a:pPr rtl="1"/>
          <a:endParaRPr lang="fa-IR"/>
        </a:p>
      </dgm:t>
    </dgm:pt>
    <dgm:pt modelId="{B4745BB7-4D3F-470C-B3CD-8E1B142637F5}" type="pres">
      <dgm:prSet presAssocID="{73B8925F-D2BB-4781-9E86-2DAB3B99C7B9}" presName="hierRoot2" presStyleCnt="0"/>
      <dgm:spPr/>
    </dgm:pt>
    <dgm:pt modelId="{1F7E3CE3-CB34-4290-A551-E8C8ECB3DFA8}" type="pres">
      <dgm:prSet presAssocID="{73B8925F-D2BB-4781-9E86-2DAB3B99C7B9}" presName="composite2" presStyleCnt="0"/>
      <dgm:spPr/>
    </dgm:pt>
    <dgm:pt modelId="{FE55A069-262F-4F2B-A40A-B68CA16D1FAF}" type="pres">
      <dgm:prSet presAssocID="{73B8925F-D2BB-4781-9E86-2DAB3B99C7B9}" presName="background2" presStyleLbl="node2" presStyleIdx="0" presStyleCnt="2"/>
      <dgm:spPr/>
    </dgm:pt>
    <dgm:pt modelId="{E15DAFA1-BE67-49D6-BBD6-41A0DDCE33F0}" type="pres">
      <dgm:prSet presAssocID="{73B8925F-D2BB-4781-9E86-2DAB3B99C7B9}" presName="text2" presStyleLbl="fgAcc2" presStyleIdx="0" presStyleCnt="2">
        <dgm:presLayoutVars>
          <dgm:chPref val="3"/>
        </dgm:presLayoutVars>
      </dgm:prSet>
      <dgm:spPr/>
      <dgm:t>
        <a:bodyPr/>
        <a:lstStyle/>
        <a:p>
          <a:pPr rtl="1"/>
          <a:endParaRPr lang="fa-IR"/>
        </a:p>
      </dgm:t>
    </dgm:pt>
    <dgm:pt modelId="{8DF643EE-090A-444B-9468-B818B2509ECD}" type="pres">
      <dgm:prSet presAssocID="{73B8925F-D2BB-4781-9E86-2DAB3B99C7B9}" presName="hierChild3" presStyleCnt="0"/>
      <dgm:spPr/>
    </dgm:pt>
    <dgm:pt modelId="{FAA2754B-18A0-4699-BA9F-AABBB4E3B6B3}" type="pres">
      <dgm:prSet presAssocID="{9522E58B-00EA-43DA-AF6D-5616A4E9A0F3}" presName="Name17" presStyleLbl="parChTrans1D3" presStyleIdx="0" presStyleCnt="2"/>
      <dgm:spPr/>
      <dgm:t>
        <a:bodyPr/>
        <a:lstStyle/>
        <a:p>
          <a:pPr rtl="1"/>
          <a:endParaRPr lang="fa-IR"/>
        </a:p>
      </dgm:t>
    </dgm:pt>
    <dgm:pt modelId="{BEC6914E-C8B4-45A5-BF55-B8B0FA491377}" type="pres">
      <dgm:prSet presAssocID="{A107DA68-08EC-4C10-99C3-05128B7444F3}" presName="hierRoot3" presStyleCnt="0"/>
      <dgm:spPr/>
    </dgm:pt>
    <dgm:pt modelId="{CD1BEDD4-F39A-46CB-BECB-2C7285E161D5}" type="pres">
      <dgm:prSet presAssocID="{A107DA68-08EC-4C10-99C3-05128B7444F3}" presName="composite3" presStyleCnt="0"/>
      <dgm:spPr/>
    </dgm:pt>
    <dgm:pt modelId="{8A8393B2-90B1-4519-935A-AA55B7F4B8F4}" type="pres">
      <dgm:prSet presAssocID="{A107DA68-08EC-4C10-99C3-05128B7444F3}" presName="background3" presStyleLbl="node3" presStyleIdx="0" presStyleCnt="2"/>
      <dgm:spPr/>
    </dgm:pt>
    <dgm:pt modelId="{1645A400-EA1D-4B27-AF07-851658960DD0}" type="pres">
      <dgm:prSet presAssocID="{A107DA68-08EC-4C10-99C3-05128B7444F3}" presName="text3" presStyleLbl="fgAcc3" presStyleIdx="0" presStyleCnt="2">
        <dgm:presLayoutVars>
          <dgm:chPref val="3"/>
        </dgm:presLayoutVars>
      </dgm:prSet>
      <dgm:spPr/>
      <dgm:t>
        <a:bodyPr/>
        <a:lstStyle/>
        <a:p>
          <a:pPr rtl="1"/>
          <a:endParaRPr lang="fa-IR"/>
        </a:p>
      </dgm:t>
    </dgm:pt>
    <dgm:pt modelId="{A8B6D1F0-E99F-4D79-89C7-7F4ADE68CAF5}" type="pres">
      <dgm:prSet presAssocID="{A107DA68-08EC-4C10-99C3-05128B7444F3}" presName="hierChild4" presStyleCnt="0"/>
      <dgm:spPr/>
    </dgm:pt>
    <dgm:pt modelId="{BAF6D89D-A9EC-426F-89AA-6E9399229A0E}" type="pres">
      <dgm:prSet presAssocID="{E8FCBEA2-0292-495F-84FA-59476AD218EF}" presName="Name23" presStyleLbl="parChTrans1D4" presStyleIdx="0" presStyleCnt="4"/>
      <dgm:spPr/>
      <dgm:t>
        <a:bodyPr/>
        <a:lstStyle/>
        <a:p>
          <a:pPr rtl="1"/>
          <a:endParaRPr lang="fa-IR"/>
        </a:p>
      </dgm:t>
    </dgm:pt>
    <dgm:pt modelId="{13F18781-99E9-4E62-9EB4-8838705B9A8F}" type="pres">
      <dgm:prSet presAssocID="{77D7B94D-08B5-447D-8700-64EEC02F062C}" presName="hierRoot4" presStyleCnt="0"/>
      <dgm:spPr/>
    </dgm:pt>
    <dgm:pt modelId="{770ACEC6-E7DD-47F3-9029-0DF805E80729}" type="pres">
      <dgm:prSet presAssocID="{77D7B94D-08B5-447D-8700-64EEC02F062C}" presName="composite4" presStyleCnt="0"/>
      <dgm:spPr/>
    </dgm:pt>
    <dgm:pt modelId="{8E10E7A7-A1C7-43AE-BBDF-5A2FF20AD58B}" type="pres">
      <dgm:prSet presAssocID="{77D7B94D-08B5-447D-8700-64EEC02F062C}" presName="background4" presStyleLbl="node4" presStyleIdx="0" presStyleCnt="4"/>
      <dgm:spPr/>
    </dgm:pt>
    <dgm:pt modelId="{E63D94A4-E1A0-4F57-94D3-CE56EDF47321}" type="pres">
      <dgm:prSet presAssocID="{77D7B94D-08B5-447D-8700-64EEC02F062C}" presName="text4" presStyleLbl="fgAcc4" presStyleIdx="0" presStyleCnt="4">
        <dgm:presLayoutVars>
          <dgm:chPref val="3"/>
        </dgm:presLayoutVars>
      </dgm:prSet>
      <dgm:spPr/>
      <dgm:t>
        <a:bodyPr/>
        <a:lstStyle/>
        <a:p>
          <a:pPr rtl="1"/>
          <a:endParaRPr lang="fa-IR"/>
        </a:p>
      </dgm:t>
    </dgm:pt>
    <dgm:pt modelId="{57AE3E5F-EEEC-400E-BBB7-3639AE6A7903}" type="pres">
      <dgm:prSet presAssocID="{77D7B94D-08B5-447D-8700-64EEC02F062C}" presName="hierChild5" presStyleCnt="0"/>
      <dgm:spPr/>
    </dgm:pt>
    <dgm:pt modelId="{299FD891-0ACE-46C2-AF2F-11DF6FE41E8A}" type="pres">
      <dgm:prSet presAssocID="{C7668134-23E0-417D-A4BC-E255BC4D102F}" presName="Name23" presStyleLbl="parChTrans1D4" presStyleIdx="1" presStyleCnt="4"/>
      <dgm:spPr/>
      <dgm:t>
        <a:bodyPr/>
        <a:lstStyle/>
        <a:p>
          <a:pPr rtl="1"/>
          <a:endParaRPr lang="fa-IR"/>
        </a:p>
      </dgm:t>
    </dgm:pt>
    <dgm:pt modelId="{D768BAD3-A012-46D4-BE08-E6B6ED035A61}" type="pres">
      <dgm:prSet presAssocID="{6DB19A64-58A9-4ED0-AC64-07783D0B4DEC}" presName="hierRoot4" presStyleCnt="0"/>
      <dgm:spPr/>
    </dgm:pt>
    <dgm:pt modelId="{A5679496-B93A-4E3E-8CDD-A55EA40F3973}" type="pres">
      <dgm:prSet presAssocID="{6DB19A64-58A9-4ED0-AC64-07783D0B4DEC}" presName="composite4" presStyleCnt="0"/>
      <dgm:spPr/>
    </dgm:pt>
    <dgm:pt modelId="{DBB0FB2B-66AA-4765-B9BF-A16C30DB63E4}" type="pres">
      <dgm:prSet presAssocID="{6DB19A64-58A9-4ED0-AC64-07783D0B4DEC}" presName="background4" presStyleLbl="node4" presStyleIdx="1" presStyleCnt="4"/>
      <dgm:spPr/>
    </dgm:pt>
    <dgm:pt modelId="{2C41952D-ADA9-438E-B44E-BC31D3286E00}" type="pres">
      <dgm:prSet presAssocID="{6DB19A64-58A9-4ED0-AC64-07783D0B4DEC}" presName="text4" presStyleLbl="fgAcc4" presStyleIdx="1" presStyleCnt="4">
        <dgm:presLayoutVars>
          <dgm:chPref val="3"/>
        </dgm:presLayoutVars>
      </dgm:prSet>
      <dgm:spPr/>
      <dgm:t>
        <a:bodyPr/>
        <a:lstStyle/>
        <a:p>
          <a:pPr rtl="1"/>
          <a:endParaRPr lang="fa-IR"/>
        </a:p>
      </dgm:t>
    </dgm:pt>
    <dgm:pt modelId="{3A09D03D-B04F-4B9E-B0D6-E9131DCE8D42}" type="pres">
      <dgm:prSet presAssocID="{6DB19A64-58A9-4ED0-AC64-07783D0B4DEC}" presName="hierChild5" presStyleCnt="0"/>
      <dgm:spPr/>
    </dgm:pt>
    <dgm:pt modelId="{1C8970D0-0947-4612-A96C-919F8344E204}" type="pres">
      <dgm:prSet presAssocID="{1DC24BDE-D71C-4AF5-9DD3-255F2ED95EEA}" presName="Name23" presStyleLbl="parChTrans1D4" presStyleIdx="2" presStyleCnt="4"/>
      <dgm:spPr/>
      <dgm:t>
        <a:bodyPr/>
        <a:lstStyle/>
        <a:p>
          <a:pPr rtl="1"/>
          <a:endParaRPr lang="fa-IR"/>
        </a:p>
      </dgm:t>
    </dgm:pt>
    <dgm:pt modelId="{FA1FB9D8-FA19-4A0A-9394-CBFB1621917A}" type="pres">
      <dgm:prSet presAssocID="{2FAA163E-386D-4B17-A917-8B1B8DA4D31D}" presName="hierRoot4" presStyleCnt="0"/>
      <dgm:spPr/>
    </dgm:pt>
    <dgm:pt modelId="{7DA1379C-7B1B-475E-9571-61472DDBBB01}" type="pres">
      <dgm:prSet presAssocID="{2FAA163E-386D-4B17-A917-8B1B8DA4D31D}" presName="composite4" presStyleCnt="0"/>
      <dgm:spPr/>
    </dgm:pt>
    <dgm:pt modelId="{5C2F52B4-A966-4C59-8C00-FAAE5E2CB6B1}" type="pres">
      <dgm:prSet presAssocID="{2FAA163E-386D-4B17-A917-8B1B8DA4D31D}" presName="background4" presStyleLbl="node4" presStyleIdx="2" presStyleCnt="4"/>
      <dgm:spPr/>
    </dgm:pt>
    <dgm:pt modelId="{F175899E-A32B-4637-AF56-2CC2E5D12AEC}" type="pres">
      <dgm:prSet presAssocID="{2FAA163E-386D-4B17-A917-8B1B8DA4D31D}" presName="text4" presStyleLbl="fgAcc4" presStyleIdx="2" presStyleCnt="4">
        <dgm:presLayoutVars>
          <dgm:chPref val="3"/>
        </dgm:presLayoutVars>
      </dgm:prSet>
      <dgm:spPr/>
      <dgm:t>
        <a:bodyPr/>
        <a:lstStyle/>
        <a:p>
          <a:pPr rtl="1"/>
          <a:endParaRPr lang="fa-IR"/>
        </a:p>
      </dgm:t>
    </dgm:pt>
    <dgm:pt modelId="{9D835D56-DCE9-414F-ABBC-16B9C6C6220C}" type="pres">
      <dgm:prSet presAssocID="{2FAA163E-386D-4B17-A917-8B1B8DA4D31D}" presName="hierChild5" presStyleCnt="0"/>
      <dgm:spPr/>
    </dgm:pt>
    <dgm:pt modelId="{6E4DFFFE-97F9-46C7-B28B-ED73A20A5DC1}" type="pres">
      <dgm:prSet presAssocID="{7B3B0B55-B4A1-4514-8DD8-7ACE1E2B710A}" presName="Name23" presStyleLbl="parChTrans1D4" presStyleIdx="3" presStyleCnt="4"/>
      <dgm:spPr/>
      <dgm:t>
        <a:bodyPr/>
        <a:lstStyle/>
        <a:p>
          <a:pPr rtl="1"/>
          <a:endParaRPr lang="fa-IR"/>
        </a:p>
      </dgm:t>
    </dgm:pt>
    <dgm:pt modelId="{52E59B10-B2F9-4FC4-8FA0-CB5271B8ED7B}" type="pres">
      <dgm:prSet presAssocID="{48A8605A-146F-4373-A578-FE62F0FAFA8E}" presName="hierRoot4" presStyleCnt="0"/>
      <dgm:spPr/>
    </dgm:pt>
    <dgm:pt modelId="{D916EB95-DD28-4ADB-93CD-F83D051B672D}" type="pres">
      <dgm:prSet presAssocID="{48A8605A-146F-4373-A578-FE62F0FAFA8E}" presName="composite4" presStyleCnt="0"/>
      <dgm:spPr/>
    </dgm:pt>
    <dgm:pt modelId="{737C6AA7-7A4A-44C7-8A53-BCDE8D6C6A18}" type="pres">
      <dgm:prSet presAssocID="{48A8605A-146F-4373-A578-FE62F0FAFA8E}" presName="background4" presStyleLbl="node4" presStyleIdx="3" presStyleCnt="4"/>
      <dgm:spPr/>
    </dgm:pt>
    <dgm:pt modelId="{11F5CF62-F97B-49C0-B3A7-8C1D8C844400}" type="pres">
      <dgm:prSet presAssocID="{48A8605A-146F-4373-A578-FE62F0FAFA8E}" presName="text4" presStyleLbl="fgAcc4" presStyleIdx="3" presStyleCnt="4">
        <dgm:presLayoutVars>
          <dgm:chPref val="3"/>
        </dgm:presLayoutVars>
      </dgm:prSet>
      <dgm:spPr/>
      <dgm:t>
        <a:bodyPr/>
        <a:lstStyle/>
        <a:p>
          <a:pPr rtl="1"/>
          <a:endParaRPr lang="fa-IR"/>
        </a:p>
      </dgm:t>
    </dgm:pt>
    <dgm:pt modelId="{3F05571E-2684-463A-98B9-6622C0399886}" type="pres">
      <dgm:prSet presAssocID="{48A8605A-146F-4373-A578-FE62F0FAFA8E}" presName="hierChild5" presStyleCnt="0"/>
      <dgm:spPr/>
    </dgm:pt>
    <dgm:pt modelId="{7B1FFF89-2175-44D2-83CD-C16A839BB36E}" type="pres">
      <dgm:prSet presAssocID="{7FB3DBF8-57EB-4428-9DF3-0A9CF53A4B0A}" presName="Name17" presStyleLbl="parChTrans1D3" presStyleIdx="1" presStyleCnt="2"/>
      <dgm:spPr/>
      <dgm:t>
        <a:bodyPr/>
        <a:lstStyle/>
        <a:p>
          <a:pPr rtl="1"/>
          <a:endParaRPr lang="fa-IR"/>
        </a:p>
      </dgm:t>
    </dgm:pt>
    <dgm:pt modelId="{2E2FB2CE-212F-4A01-8C11-5D573EAB6B2F}" type="pres">
      <dgm:prSet presAssocID="{CF82526D-C155-473A-9A04-14477E06CC41}" presName="hierRoot3" presStyleCnt="0"/>
      <dgm:spPr/>
    </dgm:pt>
    <dgm:pt modelId="{9CFB519D-9BFA-4771-903B-5B58B47F86D3}" type="pres">
      <dgm:prSet presAssocID="{CF82526D-C155-473A-9A04-14477E06CC41}" presName="composite3" presStyleCnt="0"/>
      <dgm:spPr/>
    </dgm:pt>
    <dgm:pt modelId="{C7E4FFE4-566E-45EE-B347-A98AC18C7481}" type="pres">
      <dgm:prSet presAssocID="{CF82526D-C155-473A-9A04-14477E06CC41}" presName="background3" presStyleLbl="node3" presStyleIdx="1" presStyleCnt="2"/>
      <dgm:spPr/>
    </dgm:pt>
    <dgm:pt modelId="{B62EA788-9184-41FA-9E98-FBE0D65B78DD}" type="pres">
      <dgm:prSet presAssocID="{CF82526D-C155-473A-9A04-14477E06CC41}" presName="text3" presStyleLbl="fgAcc3" presStyleIdx="1" presStyleCnt="2">
        <dgm:presLayoutVars>
          <dgm:chPref val="3"/>
        </dgm:presLayoutVars>
      </dgm:prSet>
      <dgm:spPr/>
      <dgm:t>
        <a:bodyPr/>
        <a:lstStyle/>
        <a:p>
          <a:pPr rtl="1"/>
          <a:endParaRPr lang="fa-IR"/>
        </a:p>
      </dgm:t>
    </dgm:pt>
    <dgm:pt modelId="{DE584A69-2104-4D92-9B3D-9E7AB43F7FA7}" type="pres">
      <dgm:prSet presAssocID="{CF82526D-C155-473A-9A04-14477E06CC41}" presName="hierChild4" presStyleCnt="0"/>
      <dgm:spPr/>
    </dgm:pt>
    <dgm:pt modelId="{6564B04F-84AE-4923-91C8-E1197C045090}" type="pres">
      <dgm:prSet presAssocID="{A3C7373C-881E-4120-B99C-2CD0175DE97B}" presName="Name10" presStyleLbl="parChTrans1D2" presStyleIdx="1" presStyleCnt="2"/>
      <dgm:spPr/>
      <dgm:t>
        <a:bodyPr/>
        <a:lstStyle/>
        <a:p>
          <a:pPr rtl="1"/>
          <a:endParaRPr lang="fa-IR"/>
        </a:p>
      </dgm:t>
    </dgm:pt>
    <dgm:pt modelId="{7637FB27-78C4-4824-9FC6-0E644D2AC35E}" type="pres">
      <dgm:prSet presAssocID="{34B74BC7-E7D4-4EA0-A526-04512497A91B}" presName="hierRoot2" presStyleCnt="0"/>
      <dgm:spPr/>
    </dgm:pt>
    <dgm:pt modelId="{0BA34A96-DC48-49D9-9470-99EDA0252989}" type="pres">
      <dgm:prSet presAssocID="{34B74BC7-E7D4-4EA0-A526-04512497A91B}" presName="composite2" presStyleCnt="0"/>
      <dgm:spPr/>
    </dgm:pt>
    <dgm:pt modelId="{1773EBEE-62B1-4E8E-9417-E05A5C356866}" type="pres">
      <dgm:prSet presAssocID="{34B74BC7-E7D4-4EA0-A526-04512497A91B}" presName="background2" presStyleLbl="node2" presStyleIdx="1" presStyleCnt="2"/>
      <dgm:spPr/>
    </dgm:pt>
    <dgm:pt modelId="{C59F855C-1F68-4AC7-B509-76E02698F0CE}" type="pres">
      <dgm:prSet presAssocID="{34B74BC7-E7D4-4EA0-A526-04512497A91B}" presName="text2" presStyleLbl="fgAcc2" presStyleIdx="1" presStyleCnt="2">
        <dgm:presLayoutVars>
          <dgm:chPref val="3"/>
        </dgm:presLayoutVars>
      </dgm:prSet>
      <dgm:spPr/>
      <dgm:t>
        <a:bodyPr/>
        <a:lstStyle/>
        <a:p>
          <a:pPr rtl="1"/>
          <a:endParaRPr lang="fa-IR"/>
        </a:p>
      </dgm:t>
    </dgm:pt>
    <dgm:pt modelId="{ADB95F7A-F3A4-4411-8B37-01DC7F97D090}" type="pres">
      <dgm:prSet presAssocID="{34B74BC7-E7D4-4EA0-A526-04512497A91B}" presName="hierChild3" presStyleCnt="0"/>
      <dgm:spPr/>
    </dgm:pt>
  </dgm:ptLst>
  <dgm:cxnLst>
    <dgm:cxn modelId="{7F7FF4FA-A1F0-48DA-BEA7-21B077197DB5}" type="presOf" srcId="{CF82526D-C155-473A-9A04-14477E06CC41}" destId="{B62EA788-9184-41FA-9E98-FBE0D65B78DD}" srcOrd="0" destOrd="0" presId="urn:microsoft.com/office/officeart/2005/8/layout/hierarchy1"/>
    <dgm:cxn modelId="{BBFA671C-1C94-4CD9-9C70-6FA976E31646}" type="presOf" srcId="{1DC24BDE-D71C-4AF5-9DD3-255F2ED95EEA}" destId="{1C8970D0-0947-4612-A96C-919F8344E204}" srcOrd="0" destOrd="0" presId="urn:microsoft.com/office/officeart/2005/8/layout/hierarchy1"/>
    <dgm:cxn modelId="{4A2EBAF8-E074-4D06-9986-965FC28B71DC}" type="presOf" srcId="{B48DDBCD-D325-4D55-A4E4-7A75846E47C7}" destId="{F364C611-B056-4661-9846-9E38CD961F06}" srcOrd="0" destOrd="0" presId="urn:microsoft.com/office/officeart/2005/8/layout/hierarchy1"/>
    <dgm:cxn modelId="{071F2330-8C02-430E-853C-97D78D5A1E4A}" srcId="{B48DDBCD-D325-4D55-A4E4-7A75846E47C7}" destId="{34B74BC7-E7D4-4EA0-A526-04512497A91B}" srcOrd="1" destOrd="0" parTransId="{A3C7373C-881E-4120-B99C-2CD0175DE97B}" sibTransId="{12485978-4711-4882-8C0D-1622A69259C4}"/>
    <dgm:cxn modelId="{128DD6EE-4D23-4DAD-8CCD-9CDC41975FCD}" srcId="{A107DA68-08EC-4C10-99C3-05128B7444F3}" destId="{6DB19A64-58A9-4ED0-AC64-07783D0B4DEC}" srcOrd="1" destOrd="0" parTransId="{C7668134-23E0-417D-A4BC-E255BC4D102F}" sibTransId="{4B8CDCF3-1F15-479B-B665-E59043E722B9}"/>
    <dgm:cxn modelId="{D89DE947-F8B4-4B8C-9262-4CE8BB5EDB4A}" srcId="{B48DDBCD-D325-4D55-A4E4-7A75846E47C7}" destId="{73B8925F-D2BB-4781-9E86-2DAB3B99C7B9}" srcOrd="0" destOrd="0" parTransId="{C96C039D-81E1-4CD5-B157-8CA7B9CF90EA}" sibTransId="{F84758AB-CB7A-493E-88AD-1BFDBC0B4474}"/>
    <dgm:cxn modelId="{D72A9854-DA92-4ACF-8BC0-51A1513BCFD7}" type="presOf" srcId="{C96C039D-81E1-4CD5-B157-8CA7B9CF90EA}" destId="{E464E18C-0527-4D20-83FC-D3ABB73A6332}" srcOrd="0" destOrd="0" presId="urn:microsoft.com/office/officeart/2005/8/layout/hierarchy1"/>
    <dgm:cxn modelId="{3A0BE796-3B06-49C2-AA2F-1009373495C1}" type="presOf" srcId="{A107DA68-08EC-4C10-99C3-05128B7444F3}" destId="{1645A400-EA1D-4B27-AF07-851658960DD0}" srcOrd="0" destOrd="0" presId="urn:microsoft.com/office/officeart/2005/8/layout/hierarchy1"/>
    <dgm:cxn modelId="{86D4FCFA-0282-46F3-8A22-CCDAF36ACCCD}" type="presOf" srcId="{34B74BC7-E7D4-4EA0-A526-04512497A91B}" destId="{C59F855C-1F68-4AC7-B509-76E02698F0CE}" srcOrd="0" destOrd="0" presId="urn:microsoft.com/office/officeart/2005/8/layout/hierarchy1"/>
    <dgm:cxn modelId="{D9D8990E-804F-4519-BFAB-1BBB78C529BE}" srcId="{73B8925F-D2BB-4781-9E86-2DAB3B99C7B9}" destId="{CF82526D-C155-473A-9A04-14477E06CC41}" srcOrd="1" destOrd="0" parTransId="{7FB3DBF8-57EB-4428-9DF3-0A9CF53A4B0A}" sibTransId="{13D5EEA3-5C57-4E0A-9024-03F01C4E88B3}"/>
    <dgm:cxn modelId="{22A7D2C6-7913-4BE0-97F7-58897F02000F}" type="presOf" srcId="{48A8605A-146F-4373-A578-FE62F0FAFA8E}" destId="{11F5CF62-F97B-49C0-B3A7-8C1D8C844400}" srcOrd="0" destOrd="0" presId="urn:microsoft.com/office/officeart/2005/8/layout/hierarchy1"/>
    <dgm:cxn modelId="{005E53E9-925E-4DE1-B156-FB7DB3E30274}" srcId="{A107DA68-08EC-4C10-99C3-05128B7444F3}" destId="{48A8605A-146F-4373-A578-FE62F0FAFA8E}" srcOrd="3" destOrd="0" parTransId="{7B3B0B55-B4A1-4514-8DD8-7ACE1E2B710A}" sibTransId="{68CFADB7-084F-4FB5-B53C-02ABA2768F7D}"/>
    <dgm:cxn modelId="{C51C2D7E-2D3D-4805-AAE6-0CC40E768CB4}" type="presOf" srcId="{E8FCBEA2-0292-495F-84FA-59476AD218EF}" destId="{BAF6D89D-A9EC-426F-89AA-6E9399229A0E}" srcOrd="0" destOrd="0" presId="urn:microsoft.com/office/officeart/2005/8/layout/hierarchy1"/>
    <dgm:cxn modelId="{B3670346-73AE-4236-B21E-35CDD38C2F15}" type="presOf" srcId="{77D7B94D-08B5-447D-8700-64EEC02F062C}" destId="{E63D94A4-E1A0-4F57-94D3-CE56EDF47321}" srcOrd="0" destOrd="0" presId="urn:microsoft.com/office/officeart/2005/8/layout/hierarchy1"/>
    <dgm:cxn modelId="{0D5EEE77-61EA-4FFA-B2F9-2A3A3D5F9B74}" srcId="{A107DA68-08EC-4C10-99C3-05128B7444F3}" destId="{2FAA163E-386D-4B17-A917-8B1B8DA4D31D}" srcOrd="2" destOrd="0" parTransId="{1DC24BDE-D71C-4AF5-9DD3-255F2ED95EEA}" sibTransId="{E5D44928-EE37-435D-9688-D321CDE0E930}"/>
    <dgm:cxn modelId="{36B85E75-9C47-48A6-B853-B1E79ECC6DB4}" type="presOf" srcId="{2FAA163E-386D-4B17-A917-8B1B8DA4D31D}" destId="{F175899E-A32B-4637-AF56-2CC2E5D12AEC}" srcOrd="0" destOrd="0" presId="urn:microsoft.com/office/officeart/2005/8/layout/hierarchy1"/>
    <dgm:cxn modelId="{D41473AB-9D66-4F7A-A7F4-1BB46247C8A7}" type="presOf" srcId="{7B3B0B55-B4A1-4514-8DD8-7ACE1E2B710A}" destId="{6E4DFFFE-97F9-46C7-B28B-ED73A20A5DC1}" srcOrd="0" destOrd="0" presId="urn:microsoft.com/office/officeart/2005/8/layout/hierarchy1"/>
    <dgm:cxn modelId="{22E88DAF-9F1F-42ED-841D-2C01EC0DE008}" type="presOf" srcId="{7FB3DBF8-57EB-4428-9DF3-0A9CF53A4B0A}" destId="{7B1FFF89-2175-44D2-83CD-C16A839BB36E}" srcOrd="0" destOrd="0" presId="urn:microsoft.com/office/officeart/2005/8/layout/hierarchy1"/>
    <dgm:cxn modelId="{142A88B8-389A-455C-AF00-71835C4D8434}" type="presOf" srcId="{73B8925F-D2BB-4781-9E86-2DAB3B99C7B9}" destId="{E15DAFA1-BE67-49D6-BBD6-41A0DDCE33F0}" srcOrd="0" destOrd="0" presId="urn:microsoft.com/office/officeart/2005/8/layout/hierarchy1"/>
    <dgm:cxn modelId="{AF0CF8AC-2FBA-4640-8225-558D1B5EE7ED}" type="presOf" srcId="{6DB19A64-58A9-4ED0-AC64-07783D0B4DEC}" destId="{2C41952D-ADA9-438E-B44E-BC31D3286E00}" srcOrd="0" destOrd="0" presId="urn:microsoft.com/office/officeart/2005/8/layout/hierarchy1"/>
    <dgm:cxn modelId="{A0E9FB81-4772-4B92-AA3D-87CA619F69E4}" type="presOf" srcId="{C7668134-23E0-417D-A4BC-E255BC4D102F}" destId="{299FD891-0ACE-46C2-AF2F-11DF6FE41E8A}" srcOrd="0" destOrd="0" presId="urn:microsoft.com/office/officeart/2005/8/layout/hierarchy1"/>
    <dgm:cxn modelId="{AF9D22EA-3E1F-4F2F-8D32-5141B87297B9}" srcId="{A107DA68-08EC-4C10-99C3-05128B7444F3}" destId="{77D7B94D-08B5-447D-8700-64EEC02F062C}" srcOrd="0" destOrd="0" parTransId="{E8FCBEA2-0292-495F-84FA-59476AD218EF}" sibTransId="{6BE752AD-9EB1-48DC-A964-AD94E07AC487}"/>
    <dgm:cxn modelId="{C8FA2400-B6BA-4FA1-B32F-9E1FC965DB62}" srcId="{73B8925F-D2BB-4781-9E86-2DAB3B99C7B9}" destId="{A107DA68-08EC-4C10-99C3-05128B7444F3}" srcOrd="0" destOrd="0" parTransId="{9522E58B-00EA-43DA-AF6D-5616A4E9A0F3}" sibTransId="{2747B38C-4292-4E52-A2D8-705450D77A63}"/>
    <dgm:cxn modelId="{6AE05572-0523-4604-8C9C-82714E834059}" srcId="{39712343-6284-45E8-A7B2-FB1CE9DEAC6B}" destId="{B48DDBCD-D325-4D55-A4E4-7A75846E47C7}" srcOrd="0" destOrd="0" parTransId="{13E5AF13-FBEA-4F22-A72D-D0BDACB3FA90}" sibTransId="{2D87B5A9-6717-452B-99BB-071DD5B636BE}"/>
    <dgm:cxn modelId="{420BECC0-018F-4AB8-989C-24AE87A47BCD}" type="presOf" srcId="{A3C7373C-881E-4120-B99C-2CD0175DE97B}" destId="{6564B04F-84AE-4923-91C8-E1197C045090}" srcOrd="0" destOrd="0" presId="urn:microsoft.com/office/officeart/2005/8/layout/hierarchy1"/>
    <dgm:cxn modelId="{A0A52746-52B2-45ED-965A-C7AC02E394FA}" type="presOf" srcId="{39712343-6284-45E8-A7B2-FB1CE9DEAC6B}" destId="{8376F516-3FAB-4B5E-937C-D01DC64EAAEB}" srcOrd="0" destOrd="0" presId="urn:microsoft.com/office/officeart/2005/8/layout/hierarchy1"/>
    <dgm:cxn modelId="{C45858DF-4909-4E34-99E2-E09B8F3CBF08}" type="presOf" srcId="{9522E58B-00EA-43DA-AF6D-5616A4E9A0F3}" destId="{FAA2754B-18A0-4699-BA9F-AABBB4E3B6B3}" srcOrd="0" destOrd="0" presId="urn:microsoft.com/office/officeart/2005/8/layout/hierarchy1"/>
    <dgm:cxn modelId="{792778D6-6863-4551-8A8B-6E8BC56D19E0}" type="presParOf" srcId="{8376F516-3FAB-4B5E-937C-D01DC64EAAEB}" destId="{F200615B-1D22-4D85-844B-C25F137471D5}" srcOrd="0" destOrd="0" presId="urn:microsoft.com/office/officeart/2005/8/layout/hierarchy1"/>
    <dgm:cxn modelId="{3AA24620-2FAE-4A83-81A8-FCF5A3C8DF1D}" type="presParOf" srcId="{F200615B-1D22-4D85-844B-C25F137471D5}" destId="{CA365704-337B-4DDF-8238-4DBC15FAF449}" srcOrd="0" destOrd="0" presId="urn:microsoft.com/office/officeart/2005/8/layout/hierarchy1"/>
    <dgm:cxn modelId="{BED52C7F-1499-4804-B886-6EABDD955C7F}" type="presParOf" srcId="{CA365704-337B-4DDF-8238-4DBC15FAF449}" destId="{208E73BF-E6CC-42C8-9409-945B50DF11E3}" srcOrd="0" destOrd="0" presId="urn:microsoft.com/office/officeart/2005/8/layout/hierarchy1"/>
    <dgm:cxn modelId="{18147E3A-D3D1-4C2E-A797-FCAD89795F57}" type="presParOf" srcId="{CA365704-337B-4DDF-8238-4DBC15FAF449}" destId="{F364C611-B056-4661-9846-9E38CD961F06}" srcOrd="1" destOrd="0" presId="urn:microsoft.com/office/officeart/2005/8/layout/hierarchy1"/>
    <dgm:cxn modelId="{C262B66E-A041-4FA2-A1D4-DA24F12643C5}" type="presParOf" srcId="{F200615B-1D22-4D85-844B-C25F137471D5}" destId="{E15D891F-1EB0-4BE9-B55D-634DB51B7D33}" srcOrd="1" destOrd="0" presId="urn:microsoft.com/office/officeart/2005/8/layout/hierarchy1"/>
    <dgm:cxn modelId="{83F3B38D-0530-426E-94B6-A445D6823B6F}" type="presParOf" srcId="{E15D891F-1EB0-4BE9-B55D-634DB51B7D33}" destId="{E464E18C-0527-4D20-83FC-D3ABB73A6332}" srcOrd="0" destOrd="0" presId="urn:microsoft.com/office/officeart/2005/8/layout/hierarchy1"/>
    <dgm:cxn modelId="{6231DD9F-E6B5-48C7-A0D4-39A94B4B10CC}" type="presParOf" srcId="{E15D891F-1EB0-4BE9-B55D-634DB51B7D33}" destId="{B4745BB7-4D3F-470C-B3CD-8E1B142637F5}" srcOrd="1" destOrd="0" presId="urn:microsoft.com/office/officeart/2005/8/layout/hierarchy1"/>
    <dgm:cxn modelId="{95E829CC-272E-4B3E-AFD4-E8AE618286D0}" type="presParOf" srcId="{B4745BB7-4D3F-470C-B3CD-8E1B142637F5}" destId="{1F7E3CE3-CB34-4290-A551-E8C8ECB3DFA8}" srcOrd="0" destOrd="0" presId="urn:microsoft.com/office/officeart/2005/8/layout/hierarchy1"/>
    <dgm:cxn modelId="{C2551ECD-273D-44BA-81C4-E3CEA2E301EE}" type="presParOf" srcId="{1F7E3CE3-CB34-4290-A551-E8C8ECB3DFA8}" destId="{FE55A069-262F-4F2B-A40A-B68CA16D1FAF}" srcOrd="0" destOrd="0" presId="urn:microsoft.com/office/officeart/2005/8/layout/hierarchy1"/>
    <dgm:cxn modelId="{AF41D965-FFCD-4FE2-85E4-CB6083B65F4D}" type="presParOf" srcId="{1F7E3CE3-CB34-4290-A551-E8C8ECB3DFA8}" destId="{E15DAFA1-BE67-49D6-BBD6-41A0DDCE33F0}" srcOrd="1" destOrd="0" presId="urn:microsoft.com/office/officeart/2005/8/layout/hierarchy1"/>
    <dgm:cxn modelId="{317EDBB9-9A17-4901-913A-73BB90298724}" type="presParOf" srcId="{B4745BB7-4D3F-470C-B3CD-8E1B142637F5}" destId="{8DF643EE-090A-444B-9468-B818B2509ECD}" srcOrd="1" destOrd="0" presId="urn:microsoft.com/office/officeart/2005/8/layout/hierarchy1"/>
    <dgm:cxn modelId="{D4AF6783-7019-4418-B3EE-551B0B77E847}" type="presParOf" srcId="{8DF643EE-090A-444B-9468-B818B2509ECD}" destId="{FAA2754B-18A0-4699-BA9F-AABBB4E3B6B3}" srcOrd="0" destOrd="0" presId="urn:microsoft.com/office/officeart/2005/8/layout/hierarchy1"/>
    <dgm:cxn modelId="{31E7BEE5-9F95-4E28-9D36-8C50E94EA17F}" type="presParOf" srcId="{8DF643EE-090A-444B-9468-B818B2509ECD}" destId="{BEC6914E-C8B4-45A5-BF55-B8B0FA491377}" srcOrd="1" destOrd="0" presId="urn:microsoft.com/office/officeart/2005/8/layout/hierarchy1"/>
    <dgm:cxn modelId="{219A010F-060F-4B2E-9D73-04B6F3C22F08}" type="presParOf" srcId="{BEC6914E-C8B4-45A5-BF55-B8B0FA491377}" destId="{CD1BEDD4-F39A-46CB-BECB-2C7285E161D5}" srcOrd="0" destOrd="0" presId="urn:microsoft.com/office/officeart/2005/8/layout/hierarchy1"/>
    <dgm:cxn modelId="{167EF144-9DC1-48D4-83C7-A28BBA02CE26}" type="presParOf" srcId="{CD1BEDD4-F39A-46CB-BECB-2C7285E161D5}" destId="{8A8393B2-90B1-4519-935A-AA55B7F4B8F4}" srcOrd="0" destOrd="0" presId="urn:microsoft.com/office/officeart/2005/8/layout/hierarchy1"/>
    <dgm:cxn modelId="{60839961-2EFD-456E-B73E-C3960C89F11C}" type="presParOf" srcId="{CD1BEDD4-F39A-46CB-BECB-2C7285E161D5}" destId="{1645A400-EA1D-4B27-AF07-851658960DD0}" srcOrd="1" destOrd="0" presId="urn:microsoft.com/office/officeart/2005/8/layout/hierarchy1"/>
    <dgm:cxn modelId="{EABA804A-8601-4622-97C6-900F4913E5D6}" type="presParOf" srcId="{BEC6914E-C8B4-45A5-BF55-B8B0FA491377}" destId="{A8B6D1F0-E99F-4D79-89C7-7F4ADE68CAF5}" srcOrd="1" destOrd="0" presId="urn:microsoft.com/office/officeart/2005/8/layout/hierarchy1"/>
    <dgm:cxn modelId="{DC27C0D8-650B-46BD-936D-3FBD3012C529}" type="presParOf" srcId="{A8B6D1F0-E99F-4D79-89C7-7F4ADE68CAF5}" destId="{BAF6D89D-A9EC-426F-89AA-6E9399229A0E}" srcOrd="0" destOrd="0" presId="urn:microsoft.com/office/officeart/2005/8/layout/hierarchy1"/>
    <dgm:cxn modelId="{E0E69A73-4508-4056-801B-F257A9C8EF58}" type="presParOf" srcId="{A8B6D1F0-E99F-4D79-89C7-7F4ADE68CAF5}" destId="{13F18781-99E9-4E62-9EB4-8838705B9A8F}" srcOrd="1" destOrd="0" presId="urn:microsoft.com/office/officeart/2005/8/layout/hierarchy1"/>
    <dgm:cxn modelId="{B1FF8122-5D5B-4A18-BD19-DF2AEB6EABF4}" type="presParOf" srcId="{13F18781-99E9-4E62-9EB4-8838705B9A8F}" destId="{770ACEC6-E7DD-47F3-9029-0DF805E80729}" srcOrd="0" destOrd="0" presId="urn:microsoft.com/office/officeart/2005/8/layout/hierarchy1"/>
    <dgm:cxn modelId="{AF8DDD92-1935-49E3-9FD4-81C617F81367}" type="presParOf" srcId="{770ACEC6-E7DD-47F3-9029-0DF805E80729}" destId="{8E10E7A7-A1C7-43AE-BBDF-5A2FF20AD58B}" srcOrd="0" destOrd="0" presId="urn:microsoft.com/office/officeart/2005/8/layout/hierarchy1"/>
    <dgm:cxn modelId="{5008A6C6-9B79-4FF9-AC06-BC20DDEC109A}" type="presParOf" srcId="{770ACEC6-E7DD-47F3-9029-0DF805E80729}" destId="{E63D94A4-E1A0-4F57-94D3-CE56EDF47321}" srcOrd="1" destOrd="0" presId="urn:microsoft.com/office/officeart/2005/8/layout/hierarchy1"/>
    <dgm:cxn modelId="{2037D013-B2F7-499C-9A78-01ADBB446DF2}" type="presParOf" srcId="{13F18781-99E9-4E62-9EB4-8838705B9A8F}" destId="{57AE3E5F-EEEC-400E-BBB7-3639AE6A7903}" srcOrd="1" destOrd="0" presId="urn:microsoft.com/office/officeart/2005/8/layout/hierarchy1"/>
    <dgm:cxn modelId="{DC08DEC4-CC1C-4354-8A3B-E3339DD2955F}" type="presParOf" srcId="{A8B6D1F0-E99F-4D79-89C7-7F4ADE68CAF5}" destId="{299FD891-0ACE-46C2-AF2F-11DF6FE41E8A}" srcOrd="2" destOrd="0" presId="urn:microsoft.com/office/officeart/2005/8/layout/hierarchy1"/>
    <dgm:cxn modelId="{CC171F67-6C00-4D36-8FC8-2AB7910594E3}" type="presParOf" srcId="{A8B6D1F0-E99F-4D79-89C7-7F4ADE68CAF5}" destId="{D768BAD3-A012-46D4-BE08-E6B6ED035A61}" srcOrd="3" destOrd="0" presId="urn:microsoft.com/office/officeart/2005/8/layout/hierarchy1"/>
    <dgm:cxn modelId="{F51BCF95-CDCC-425D-9DBC-030D36FD1B0E}" type="presParOf" srcId="{D768BAD3-A012-46D4-BE08-E6B6ED035A61}" destId="{A5679496-B93A-4E3E-8CDD-A55EA40F3973}" srcOrd="0" destOrd="0" presId="urn:microsoft.com/office/officeart/2005/8/layout/hierarchy1"/>
    <dgm:cxn modelId="{E2FA4EC0-8FE2-4289-8115-D329BE139DAE}" type="presParOf" srcId="{A5679496-B93A-4E3E-8CDD-A55EA40F3973}" destId="{DBB0FB2B-66AA-4765-B9BF-A16C30DB63E4}" srcOrd="0" destOrd="0" presId="urn:microsoft.com/office/officeart/2005/8/layout/hierarchy1"/>
    <dgm:cxn modelId="{7699AE36-5697-438E-9199-5C85B48FFF62}" type="presParOf" srcId="{A5679496-B93A-4E3E-8CDD-A55EA40F3973}" destId="{2C41952D-ADA9-438E-B44E-BC31D3286E00}" srcOrd="1" destOrd="0" presId="urn:microsoft.com/office/officeart/2005/8/layout/hierarchy1"/>
    <dgm:cxn modelId="{73FDE520-067B-40C9-B12A-A39D7018DCF1}" type="presParOf" srcId="{D768BAD3-A012-46D4-BE08-E6B6ED035A61}" destId="{3A09D03D-B04F-4B9E-B0D6-E9131DCE8D42}" srcOrd="1" destOrd="0" presId="urn:microsoft.com/office/officeart/2005/8/layout/hierarchy1"/>
    <dgm:cxn modelId="{179C997A-7D8D-4EB4-A372-7FC0FD418E11}" type="presParOf" srcId="{A8B6D1F0-E99F-4D79-89C7-7F4ADE68CAF5}" destId="{1C8970D0-0947-4612-A96C-919F8344E204}" srcOrd="4" destOrd="0" presId="urn:microsoft.com/office/officeart/2005/8/layout/hierarchy1"/>
    <dgm:cxn modelId="{0FC88455-43F3-47A7-BD67-06EB5774F7AB}" type="presParOf" srcId="{A8B6D1F0-E99F-4D79-89C7-7F4ADE68CAF5}" destId="{FA1FB9D8-FA19-4A0A-9394-CBFB1621917A}" srcOrd="5" destOrd="0" presId="urn:microsoft.com/office/officeart/2005/8/layout/hierarchy1"/>
    <dgm:cxn modelId="{41D29614-D4EC-4C1E-8C88-2B5F52BCCB47}" type="presParOf" srcId="{FA1FB9D8-FA19-4A0A-9394-CBFB1621917A}" destId="{7DA1379C-7B1B-475E-9571-61472DDBBB01}" srcOrd="0" destOrd="0" presId="urn:microsoft.com/office/officeart/2005/8/layout/hierarchy1"/>
    <dgm:cxn modelId="{E6E17018-572B-4801-BB84-D9B8DA3D29D5}" type="presParOf" srcId="{7DA1379C-7B1B-475E-9571-61472DDBBB01}" destId="{5C2F52B4-A966-4C59-8C00-FAAE5E2CB6B1}" srcOrd="0" destOrd="0" presId="urn:microsoft.com/office/officeart/2005/8/layout/hierarchy1"/>
    <dgm:cxn modelId="{FB06B57D-EC88-42B4-B0FC-F5271649E022}" type="presParOf" srcId="{7DA1379C-7B1B-475E-9571-61472DDBBB01}" destId="{F175899E-A32B-4637-AF56-2CC2E5D12AEC}" srcOrd="1" destOrd="0" presId="urn:microsoft.com/office/officeart/2005/8/layout/hierarchy1"/>
    <dgm:cxn modelId="{A5E6EDB2-135E-472F-A3A0-CC162C4778CB}" type="presParOf" srcId="{FA1FB9D8-FA19-4A0A-9394-CBFB1621917A}" destId="{9D835D56-DCE9-414F-ABBC-16B9C6C6220C}" srcOrd="1" destOrd="0" presId="urn:microsoft.com/office/officeart/2005/8/layout/hierarchy1"/>
    <dgm:cxn modelId="{15644042-3D1A-460C-8AD9-6BEBD65EF063}" type="presParOf" srcId="{A8B6D1F0-E99F-4D79-89C7-7F4ADE68CAF5}" destId="{6E4DFFFE-97F9-46C7-B28B-ED73A20A5DC1}" srcOrd="6" destOrd="0" presId="urn:microsoft.com/office/officeart/2005/8/layout/hierarchy1"/>
    <dgm:cxn modelId="{D5A2BB45-7CD4-40D3-A82A-09A1D0C28580}" type="presParOf" srcId="{A8B6D1F0-E99F-4D79-89C7-7F4ADE68CAF5}" destId="{52E59B10-B2F9-4FC4-8FA0-CB5271B8ED7B}" srcOrd="7" destOrd="0" presId="urn:microsoft.com/office/officeart/2005/8/layout/hierarchy1"/>
    <dgm:cxn modelId="{7FF33054-FE38-4F27-8A7A-C16E65FDFC42}" type="presParOf" srcId="{52E59B10-B2F9-4FC4-8FA0-CB5271B8ED7B}" destId="{D916EB95-DD28-4ADB-93CD-F83D051B672D}" srcOrd="0" destOrd="0" presId="urn:microsoft.com/office/officeart/2005/8/layout/hierarchy1"/>
    <dgm:cxn modelId="{894F792A-0A97-4501-84A2-85272AE73003}" type="presParOf" srcId="{D916EB95-DD28-4ADB-93CD-F83D051B672D}" destId="{737C6AA7-7A4A-44C7-8A53-BCDE8D6C6A18}" srcOrd="0" destOrd="0" presId="urn:microsoft.com/office/officeart/2005/8/layout/hierarchy1"/>
    <dgm:cxn modelId="{A1168E93-FE2C-4DFF-8D18-3738DEB018AE}" type="presParOf" srcId="{D916EB95-DD28-4ADB-93CD-F83D051B672D}" destId="{11F5CF62-F97B-49C0-B3A7-8C1D8C844400}" srcOrd="1" destOrd="0" presId="urn:microsoft.com/office/officeart/2005/8/layout/hierarchy1"/>
    <dgm:cxn modelId="{E6EB444B-8F85-4927-8523-D9434EE33693}" type="presParOf" srcId="{52E59B10-B2F9-4FC4-8FA0-CB5271B8ED7B}" destId="{3F05571E-2684-463A-98B9-6622C0399886}" srcOrd="1" destOrd="0" presId="urn:microsoft.com/office/officeart/2005/8/layout/hierarchy1"/>
    <dgm:cxn modelId="{0C0A73EF-1FA6-4132-B212-177A21341791}" type="presParOf" srcId="{8DF643EE-090A-444B-9468-B818B2509ECD}" destId="{7B1FFF89-2175-44D2-83CD-C16A839BB36E}" srcOrd="2" destOrd="0" presId="urn:microsoft.com/office/officeart/2005/8/layout/hierarchy1"/>
    <dgm:cxn modelId="{046F1C5C-14FC-4242-94DB-C4F8922ADA04}" type="presParOf" srcId="{8DF643EE-090A-444B-9468-B818B2509ECD}" destId="{2E2FB2CE-212F-4A01-8C11-5D573EAB6B2F}" srcOrd="3" destOrd="0" presId="urn:microsoft.com/office/officeart/2005/8/layout/hierarchy1"/>
    <dgm:cxn modelId="{B7174287-521A-4CE7-8BFD-E3A9511E05C9}" type="presParOf" srcId="{2E2FB2CE-212F-4A01-8C11-5D573EAB6B2F}" destId="{9CFB519D-9BFA-4771-903B-5B58B47F86D3}" srcOrd="0" destOrd="0" presId="urn:microsoft.com/office/officeart/2005/8/layout/hierarchy1"/>
    <dgm:cxn modelId="{B017625C-E8E3-4C24-8986-869AE4DE758E}" type="presParOf" srcId="{9CFB519D-9BFA-4771-903B-5B58B47F86D3}" destId="{C7E4FFE4-566E-45EE-B347-A98AC18C7481}" srcOrd="0" destOrd="0" presId="urn:microsoft.com/office/officeart/2005/8/layout/hierarchy1"/>
    <dgm:cxn modelId="{3EFD5AA0-331F-4EBC-911F-F5F135C4505D}" type="presParOf" srcId="{9CFB519D-9BFA-4771-903B-5B58B47F86D3}" destId="{B62EA788-9184-41FA-9E98-FBE0D65B78DD}" srcOrd="1" destOrd="0" presId="urn:microsoft.com/office/officeart/2005/8/layout/hierarchy1"/>
    <dgm:cxn modelId="{B70BA8DA-A780-4FAE-ACDC-D51D03733F84}" type="presParOf" srcId="{2E2FB2CE-212F-4A01-8C11-5D573EAB6B2F}" destId="{DE584A69-2104-4D92-9B3D-9E7AB43F7FA7}" srcOrd="1" destOrd="0" presId="urn:microsoft.com/office/officeart/2005/8/layout/hierarchy1"/>
    <dgm:cxn modelId="{96A60177-8AE7-4A29-B56D-645789418490}" type="presParOf" srcId="{E15D891F-1EB0-4BE9-B55D-634DB51B7D33}" destId="{6564B04F-84AE-4923-91C8-E1197C045090}" srcOrd="2" destOrd="0" presId="urn:microsoft.com/office/officeart/2005/8/layout/hierarchy1"/>
    <dgm:cxn modelId="{5C44C4E7-0073-411C-835A-4FD4E8C2FC52}" type="presParOf" srcId="{E15D891F-1EB0-4BE9-B55D-634DB51B7D33}" destId="{7637FB27-78C4-4824-9FC6-0E644D2AC35E}" srcOrd="3" destOrd="0" presId="urn:microsoft.com/office/officeart/2005/8/layout/hierarchy1"/>
    <dgm:cxn modelId="{6E5D8105-A750-4316-BB19-E47F0C63B2F3}" type="presParOf" srcId="{7637FB27-78C4-4824-9FC6-0E644D2AC35E}" destId="{0BA34A96-DC48-49D9-9470-99EDA0252989}" srcOrd="0" destOrd="0" presId="urn:microsoft.com/office/officeart/2005/8/layout/hierarchy1"/>
    <dgm:cxn modelId="{CD55FDBB-A48F-4E0F-9194-08D9DA2E3BD0}" type="presParOf" srcId="{0BA34A96-DC48-49D9-9470-99EDA0252989}" destId="{1773EBEE-62B1-4E8E-9417-E05A5C356866}" srcOrd="0" destOrd="0" presId="urn:microsoft.com/office/officeart/2005/8/layout/hierarchy1"/>
    <dgm:cxn modelId="{CC19D893-2BC4-42FA-ADE7-D8BF67601292}" type="presParOf" srcId="{0BA34A96-DC48-49D9-9470-99EDA0252989}" destId="{C59F855C-1F68-4AC7-B509-76E02698F0CE}" srcOrd="1" destOrd="0" presId="urn:microsoft.com/office/officeart/2005/8/layout/hierarchy1"/>
    <dgm:cxn modelId="{AAE7F435-E1BA-431D-A933-2704A94F8155}" type="presParOf" srcId="{7637FB27-78C4-4824-9FC6-0E644D2AC35E}" destId="{ADB95F7A-F3A4-4411-8B37-01DC7F97D09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6A7CB-079D-4E1A-8232-5F3E4BE18072}">
      <dsp:nvSpPr>
        <dsp:cNvPr id="0" name=""/>
        <dsp:cNvSpPr/>
      </dsp:nvSpPr>
      <dsp:spPr>
        <a:xfrm>
          <a:off x="72847" y="0"/>
          <a:ext cx="1740725" cy="521497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b="0" kern="1200" dirty="0">
              <a:cs typeface="B Nazanin" pitchFamily="2" charset="-78"/>
            </a:rPr>
            <a:t>سطح جمع </a:t>
          </a:r>
          <a:r>
            <a:rPr lang="fa-IR" sz="1800" b="1" kern="1200" dirty="0">
              <a:cs typeface="B Nazanin" pitchFamily="2" charset="-78"/>
            </a:rPr>
            <a:t>آ</a:t>
          </a:r>
          <a:r>
            <a:rPr lang="fa-IR" sz="1800" b="0" kern="1200" dirty="0">
              <a:cs typeface="B Nazanin" pitchFamily="2" charset="-78"/>
            </a:rPr>
            <a:t>وری داده</a:t>
          </a:r>
          <a:endParaRPr lang="en-US" sz="1800" b="0" kern="1200" dirty="0">
            <a:cs typeface="B Nazanin" pitchFamily="2" charset="-78"/>
          </a:endParaRPr>
        </a:p>
      </dsp:txBody>
      <dsp:txXfrm>
        <a:off x="72847" y="0"/>
        <a:ext cx="1740725" cy="1564491"/>
      </dsp:txXfrm>
    </dsp:sp>
    <dsp:sp modelId="{BC7D9481-9411-4693-9BBB-AD447A3B3930}">
      <dsp:nvSpPr>
        <dsp:cNvPr id="0" name=""/>
        <dsp:cNvSpPr/>
      </dsp:nvSpPr>
      <dsp:spPr>
        <a:xfrm>
          <a:off x="1821319" y="0"/>
          <a:ext cx="1740725" cy="521497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itchFamily="2" charset="-78"/>
            </a:rPr>
            <a:t>کمیت اطلاعات</a:t>
          </a:r>
          <a:endParaRPr lang="en-US" sz="1800" kern="1200" dirty="0">
            <a:cs typeface="B Nazanin" pitchFamily="2" charset="-78"/>
          </a:endParaRPr>
        </a:p>
      </dsp:txBody>
      <dsp:txXfrm>
        <a:off x="1821319" y="0"/>
        <a:ext cx="1740725" cy="1564491"/>
      </dsp:txXfrm>
    </dsp:sp>
    <dsp:sp modelId="{11F2641F-5809-42AD-8A3D-576157BDCEF5}">
      <dsp:nvSpPr>
        <dsp:cNvPr id="0" name=""/>
        <dsp:cNvSpPr/>
      </dsp:nvSpPr>
      <dsp:spPr>
        <a:xfrm>
          <a:off x="218556" y="1310678"/>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جهانی _ منطقه ای</a:t>
          </a:r>
          <a:endParaRPr lang="en-US" sz="1200" b="1" kern="1200" dirty="0">
            <a:solidFill>
              <a:schemeClr val="tx1"/>
            </a:solidFill>
            <a:cs typeface="B Nazanin" pitchFamily="2" charset="-78"/>
          </a:endParaRPr>
        </a:p>
      </dsp:txBody>
      <dsp:txXfrm>
        <a:off x="233220" y="1325342"/>
        <a:ext cx="1363252" cy="471352"/>
      </dsp:txXfrm>
    </dsp:sp>
    <dsp:sp modelId="{23554888-C03D-4052-BD53-2C729B293AF7}">
      <dsp:nvSpPr>
        <dsp:cNvPr id="0" name=""/>
        <dsp:cNvSpPr/>
      </dsp:nvSpPr>
      <dsp:spPr>
        <a:xfrm>
          <a:off x="198225" y="2142455"/>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ملی</a:t>
          </a:r>
        </a:p>
      </dsp:txBody>
      <dsp:txXfrm>
        <a:off x="212889" y="2157119"/>
        <a:ext cx="1363252" cy="471352"/>
      </dsp:txXfrm>
    </dsp:sp>
    <dsp:sp modelId="{5168115D-4F0A-48F5-A3DA-8D93CCE4954A}">
      <dsp:nvSpPr>
        <dsp:cNvPr id="0" name=""/>
        <dsp:cNvSpPr/>
      </dsp:nvSpPr>
      <dsp:spPr>
        <a:xfrm>
          <a:off x="167908" y="2720163"/>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cs typeface="B Nazanin" pitchFamily="2" charset="-78"/>
            </a:rPr>
            <a:t>استان /شهرستان</a:t>
          </a:r>
          <a:endParaRPr lang="fa-IR" sz="1200" b="1" kern="1200" dirty="0">
            <a:solidFill>
              <a:schemeClr val="tx1"/>
            </a:solidFill>
            <a:cs typeface="B Nazanin" pitchFamily="2" charset="-78"/>
          </a:endParaRPr>
        </a:p>
      </dsp:txBody>
      <dsp:txXfrm>
        <a:off x="182572" y="2734827"/>
        <a:ext cx="1363252" cy="471352"/>
      </dsp:txXfrm>
    </dsp:sp>
    <dsp:sp modelId="{3071630B-CDCC-453C-8C76-A06702C666D3}">
      <dsp:nvSpPr>
        <dsp:cNvPr id="0" name=""/>
        <dsp:cNvSpPr/>
      </dsp:nvSpPr>
      <dsp:spPr>
        <a:xfrm>
          <a:off x="198239" y="3297872"/>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تسهیلات</a:t>
          </a:r>
        </a:p>
      </dsp:txBody>
      <dsp:txXfrm>
        <a:off x="212903" y="3312536"/>
        <a:ext cx="1363252" cy="471352"/>
      </dsp:txXfrm>
    </dsp:sp>
    <dsp:sp modelId="{F8DE86F8-1461-4567-9B9F-6586E871C8E1}">
      <dsp:nvSpPr>
        <dsp:cNvPr id="0" name=""/>
        <dsp:cNvSpPr/>
      </dsp:nvSpPr>
      <dsp:spPr>
        <a:xfrm>
          <a:off x="213390" y="3875580"/>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بیمار</a:t>
          </a:r>
          <a:endParaRPr lang="en-US" sz="1200" b="1" kern="1200" dirty="0">
            <a:solidFill>
              <a:schemeClr val="tx1"/>
            </a:solidFill>
            <a:cs typeface="B Nazanin" pitchFamily="2" charset="-78"/>
          </a:endParaRPr>
        </a:p>
      </dsp:txBody>
      <dsp:txXfrm>
        <a:off x="228054" y="3890244"/>
        <a:ext cx="1363252" cy="471352"/>
      </dsp:txXfrm>
    </dsp:sp>
    <dsp:sp modelId="{71EF23C2-B516-477D-8616-0B5FEED01363}">
      <dsp:nvSpPr>
        <dsp:cNvPr id="0" name=""/>
        <dsp:cNvSpPr/>
      </dsp:nvSpPr>
      <dsp:spPr>
        <a:xfrm>
          <a:off x="198239" y="4453289"/>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خانوار و جامعه</a:t>
          </a:r>
        </a:p>
      </dsp:txBody>
      <dsp:txXfrm>
        <a:off x="212903" y="4467953"/>
        <a:ext cx="1363252" cy="471352"/>
      </dsp:txXfrm>
    </dsp:sp>
    <dsp:sp modelId="{6678106A-2F46-4948-BE07-CD2E8428173C}">
      <dsp:nvSpPr>
        <dsp:cNvPr id="0" name=""/>
        <dsp:cNvSpPr/>
      </dsp:nvSpPr>
      <dsp:spPr>
        <a:xfrm>
          <a:off x="3671902" y="0"/>
          <a:ext cx="1740725" cy="521497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a:cs typeface="B Nazanin" pitchFamily="2" charset="-78"/>
            </a:rPr>
            <a:t>نیازهای اطلاعاتی</a:t>
          </a:r>
          <a:endParaRPr lang="en-US" sz="1800" kern="1200" dirty="0">
            <a:cs typeface="B Nazanin" pitchFamily="2" charset="-78"/>
          </a:endParaRPr>
        </a:p>
      </dsp:txBody>
      <dsp:txXfrm>
        <a:off x="3671902" y="0"/>
        <a:ext cx="1740725" cy="1564491"/>
      </dsp:txXfrm>
    </dsp:sp>
    <dsp:sp modelId="{E54D6808-47BA-4E43-B5A8-2BA86B05FE8D}">
      <dsp:nvSpPr>
        <dsp:cNvPr id="0" name=""/>
        <dsp:cNvSpPr/>
      </dsp:nvSpPr>
      <dsp:spPr>
        <a:xfrm rot="10800000" flipV="1">
          <a:off x="3824310" y="1233036"/>
          <a:ext cx="1466331" cy="71383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r" defTabSz="488950" rtl="1">
            <a:lnSpc>
              <a:spcPct val="90000"/>
            </a:lnSpc>
            <a:spcBef>
              <a:spcPct val="0"/>
            </a:spcBef>
            <a:spcAft>
              <a:spcPct val="35000"/>
            </a:spcAft>
          </a:pPr>
          <a:r>
            <a:rPr lang="fa-IR" sz="1100" b="1" kern="1200" dirty="0">
              <a:solidFill>
                <a:schemeClr val="tx1"/>
              </a:solidFill>
              <a:cs typeface="B Nazanin" pitchFamily="2" charset="-78"/>
            </a:rPr>
            <a:t>شاخصهای خلاصه جهت گزارش دهی جهانی مثل</a:t>
          </a:r>
          <a:r>
            <a:rPr lang="en-US" sz="1100" b="1" kern="1200" dirty="0">
              <a:solidFill>
                <a:schemeClr val="tx1"/>
              </a:solidFill>
              <a:cs typeface="B Nazanin" pitchFamily="2" charset="-78"/>
            </a:rPr>
            <a:t>UNGASS </a:t>
          </a:r>
          <a:r>
            <a:rPr lang="fa-IR" sz="1100" b="1" kern="1200" dirty="0">
              <a:solidFill>
                <a:schemeClr val="tx1"/>
              </a:solidFill>
              <a:cs typeface="B Nazanin" pitchFamily="2" charset="-78"/>
            </a:rPr>
            <a:t>و</a:t>
          </a:r>
          <a:r>
            <a:rPr lang="en-US" sz="1100" b="1" kern="1200" dirty="0">
              <a:solidFill>
                <a:schemeClr val="tx1"/>
              </a:solidFill>
              <a:cs typeface="B Nazanin" pitchFamily="2" charset="-78"/>
            </a:rPr>
            <a:t>MDGS</a:t>
          </a:r>
        </a:p>
      </dsp:txBody>
      <dsp:txXfrm rot="-10800000">
        <a:off x="3845218" y="1253944"/>
        <a:ext cx="1424515" cy="672023"/>
      </dsp:txXfrm>
    </dsp:sp>
    <dsp:sp modelId="{39BD8693-918D-44F0-AECF-D23E634F731A}">
      <dsp:nvSpPr>
        <dsp:cNvPr id="0" name=""/>
        <dsp:cNvSpPr/>
      </dsp:nvSpPr>
      <dsp:spPr>
        <a:xfrm rot="10800000" flipV="1">
          <a:off x="3786216" y="2093810"/>
          <a:ext cx="1474533" cy="59652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fa-IR" sz="1100" b="1" kern="1200" dirty="0">
              <a:solidFill>
                <a:schemeClr val="tx1"/>
              </a:solidFill>
              <a:cs typeface="B Nazanin" pitchFamily="2" charset="-78"/>
            </a:rPr>
            <a:t>شاخصهای خلاصه جهت نیازهای ملی مثل برنامه ریزی استراتژیک و تخصیص منابع</a:t>
          </a:r>
          <a:endParaRPr lang="en-US" sz="1100" b="1" kern="1200" dirty="0">
            <a:solidFill>
              <a:schemeClr val="tx1"/>
            </a:solidFill>
            <a:cs typeface="B Nazanin" pitchFamily="2" charset="-78"/>
          </a:endParaRPr>
        </a:p>
      </dsp:txBody>
      <dsp:txXfrm rot="-10800000">
        <a:off x="3803688" y="2111282"/>
        <a:ext cx="1439589" cy="561584"/>
      </dsp:txXfrm>
    </dsp:sp>
    <dsp:sp modelId="{230561D5-8791-49E0-B2CB-1B6F56373F87}">
      <dsp:nvSpPr>
        <dsp:cNvPr id="0" name=""/>
        <dsp:cNvSpPr/>
      </dsp:nvSpPr>
      <dsp:spPr>
        <a:xfrm rot="10800000" flipV="1">
          <a:off x="3857655" y="2807646"/>
          <a:ext cx="1399640" cy="50187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fa-IR" sz="1000" b="1" kern="1200" dirty="0">
              <a:solidFill>
                <a:schemeClr val="tx1"/>
              </a:solidFill>
              <a:cs typeface="B Nazanin" pitchFamily="2" charset="-78"/>
            </a:rPr>
            <a:t>شاخصهایی جهت گزارش دهی و برنامه ریزی منطقه ای و ملی</a:t>
          </a:r>
          <a:endParaRPr lang="en-US" sz="1000" b="1" kern="1200" dirty="0">
            <a:solidFill>
              <a:schemeClr val="tx1"/>
            </a:solidFill>
            <a:cs typeface="B Nazanin" pitchFamily="2" charset="-78"/>
          </a:endParaRPr>
        </a:p>
      </dsp:txBody>
      <dsp:txXfrm rot="-10800000">
        <a:off x="3872354" y="2822345"/>
        <a:ext cx="1370242" cy="472479"/>
      </dsp:txXfrm>
    </dsp:sp>
    <dsp:sp modelId="{FCF734C0-A7AC-461A-8F8B-410E9DDEE1CF}">
      <dsp:nvSpPr>
        <dsp:cNvPr id="0" name=""/>
        <dsp:cNvSpPr/>
      </dsp:nvSpPr>
      <dsp:spPr>
        <a:xfrm rot="10800000" flipV="1">
          <a:off x="3934038" y="3360223"/>
          <a:ext cx="1246874" cy="62309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66725">
            <a:lnSpc>
              <a:spcPct val="90000"/>
            </a:lnSpc>
            <a:spcBef>
              <a:spcPct val="0"/>
            </a:spcBef>
            <a:spcAft>
              <a:spcPct val="35000"/>
            </a:spcAft>
          </a:pPr>
          <a:r>
            <a:rPr lang="fa-IR" sz="1050" b="1" kern="1200" dirty="0">
              <a:solidFill>
                <a:schemeClr val="tx1"/>
              </a:solidFill>
              <a:cs typeface="B Nazanin" pitchFamily="2" charset="-78"/>
            </a:rPr>
            <a:t>مدیریت تسهیلات، ممیزی ها، برنامه ریزی پیشگیری داروئی</a:t>
          </a:r>
          <a:endParaRPr lang="en-US" sz="1050" b="1" kern="1200" dirty="0">
            <a:solidFill>
              <a:schemeClr val="tx1"/>
            </a:solidFill>
            <a:cs typeface="B Nazanin" pitchFamily="2" charset="-78"/>
          </a:endParaRPr>
        </a:p>
      </dsp:txBody>
      <dsp:txXfrm rot="-10800000">
        <a:off x="3952288" y="3378473"/>
        <a:ext cx="1210374" cy="586598"/>
      </dsp:txXfrm>
    </dsp:sp>
    <dsp:sp modelId="{43E69EFA-EABE-4F3B-B72F-C79F0179C92E}">
      <dsp:nvSpPr>
        <dsp:cNvPr id="0" name=""/>
        <dsp:cNvSpPr/>
      </dsp:nvSpPr>
      <dsp:spPr>
        <a:xfrm rot="10800000" flipV="1">
          <a:off x="3861185" y="4093637"/>
          <a:ext cx="1392580" cy="15315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fa-IR" sz="1100" b="1" kern="1200" dirty="0">
              <a:solidFill>
                <a:schemeClr val="tx1"/>
              </a:solidFill>
              <a:cs typeface="B Nazanin" pitchFamily="2" charset="-78"/>
            </a:rPr>
            <a:t>مراقبت بیمار</a:t>
          </a:r>
          <a:endParaRPr lang="en-US" sz="1100" b="1" kern="1200" dirty="0">
            <a:solidFill>
              <a:schemeClr val="tx1"/>
            </a:solidFill>
            <a:cs typeface="B Nazanin" pitchFamily="2" charset="-78"/>
          </a:endParaRPr>
        </a:p>
      </dsp:txBody>
      <dsp:txXfrm rot="-10800000">
        <a:off x="3865671" y="4098123"/>
        <a:ext cx="1383608" cy="144180"/>
      </dsp:txXfrm>
    </dsp:sp>
    <dsp:sp modelId="{8171443C-10B8-4342-AC6E-BF6AFDDC2D53}">
      <dsp:nvSpPr>
        <dsp:cNvPr id="0" name=""/>
        <dsp:cNvSpPr/>
      </dsp:nvSpPr>
      <dsp:spPr>
        <a:xfrm rot="10800000" flipV="1">
          <a:off x="3857655" y="4439592"/>
          <a:ext cx="1399640" cy="64083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66725">
            <a:lnSpc>
              <a:spcPct val="90000"/>
            </a:lnSpc>
            <a:spcBef>
              <a:spcPct val="0"/>
            </a:spcBef>
            <a:spcAft>
              <a:spcPct val="35000"/>
            </a:spcAft>
          </a:pPr>
          <a:r>
            <a:rPr lang="fa-IR" sz="1050" b="1" kern="1200" dirty="0">
              <a:solidFill>
                <a:schemeClr val="tx1"/>
              </a:solidFill>
              <a:cs typeface="B Nazanin" pitchFamily="2" charset="-78"/>
            </a:rPr>
            <a:t>درک بار  بیماری و خطر جمعیت پایش و ارزشیابی سازمان مبتنی بر </a:t>
          </a:r>
          <a:r>
            <a:rPr lang="fa-IR" sz="1050" b="1" kern="1200" dirty="0" smtClean="0">
              <a:solidFill>
                <a:schemeClr val="tx1"/>
              </a:solidFill>
              <a:cs typeface="B Nazanin" pitchFamily="2" charset="-78"/>
            </a:rPr>
            <a:t>جامعه</a:t>
          </a:r>
          <a:endParaRPr lang="en-US" sz="1050" b="1" kern="1200" dirty="0">
            <a:solidFill>
              <a:schemeClr val="tx1"/>
            </a:solidFill>
            <a:cs typeface="B Nazanin" pitchFamily="2" charset="-78"/>
          </a:endParaRPr>
        </a:p>
      </dsp:txBody>
      <dsp:txXfrm rot="-10800000">
        <a:off x="3876425" y="4458362"/>
        <a:ext cx="1362100" cy="603299"/>
      </dsp:txXfrm>
    </dsp:sp>
    <dsp:sp modelId="{45207634-91C0-4B24-9EF5-22C5B4520095}">
      <dsp:nvSpPr>
        <dsp:cNvPr id="0" name=""/>
        <dsp:cNvSpPr/>
      </dsp:nvSpPr>
      <dsp:spPr>
        <a:xfrm>
          <a:off x="5615614" y="0"/>
          <a:ext cx="1740725" cy="521497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a:cs typeface="B Nazanin" pitchFamily="2" charset="-78"/>
            </a:rPr>
            <a:t>ابزار اطلاعاتی</a:t>
          </a:r>
          <a:endParaRPr lang="en-US" sz="1800" kern="1200" dirty="0">
            <a:cs typeface="B Nazanin" pitchFamily="2" charset="-78"/>
          </a:endParaRPr>
        </a:p>
      </dsp:txBody>
      <dsp:txXfrm>
        <a:off x="5615614" y="0"/>
        <a:ext cx="1740725" cy="1564491"/>
      </dsp:txXfrm>
    </dsp:sp>
    <dsp:sp modelId="{1894D461-8C5E-47CD-B924-364F5C92BFFA}">
      <dsp:nvSpPr>
        <dsp:cNvPr id="0" name=""/>
        <dsp:cNvSpPr/>
      </dsp:nvSpPr>
      <dsp:spPr>
        <a:xfrm>
          <a:off x="5715044" y="1286497"/>
          <a:ext cx="1535459" cy="49945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گزارشهای خلاصه جهانی _ منطقه ای</a:t>
          </a:r>
          <a:endParaRPr lang="en-US" sz="1200" b="1" kern="1200" dirty="0">
            <a:solidFill>
              <a:schemeClr val="tx1"/>
            </a:solidFill>
            <a:cs typeface="B Nazanin" pitchFamily="2" charset="-78"/>
          </a:endParaRPr>
        </a:p>
      </dsp:txBody>
      <dsp:txXfrm>
        <a:off x="5729673" y="1301126"/>
        <a:ext cx="1506201" cy="470196"/>
      </dsp:txXfrm>
    </dsp:sp>
    <dsp:sp modelId="{24C0239A-01B4-41E8-A64A-BA9BB3BD875A}">
      <dsp:nvSpPr>
        <dsp:cNvPr id="0" name=""/>
        <dsp:cNvSpPr/>
      </dsp:nvSpPr>
      <dsp:spPr>
        <a:xfrm>
          <a:off x="5857923" y="2000266"/>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گزارشهای خلاصه ملی</a:t>
          </a:r>
          <a:endParaRPr lang="en-US" sz="1200" b="1" kern="1200" dirty="0">
            <a:solidFill>
              <a:schemeClr val="tx1"/>
            </a:solidFill>
            <a:cs typeface="B Nazanin" pitchFamily="2" charset="-78"/>
          </a:endParaRPr>
        </a:p>
      </dsp:txBody>
      <dsp:txXfrm>
        <a:off x="5872587" y="2014930"/>
        <a:ext cx="1363252" cy="471352"/>
      </dsp:txXfrm>
    </dsp:sp>
    <dsp:sp modelId="{8B136317-90A3-41D6-86C5-AE94657A019C}">
      <dsp:nvSpPr>
        <dsp:cNvPr id="0" name=""/>
        <dsp:cNvSpPr/>
      </dsp:nvSpPr>
      <dsp:spPr>
        <a:xfrm>
          <a:off x="5789686" y="2719550"/>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گزارشهای خلاصه شهرستان</a:t>
          </a:r>
          <a:endParaRPr lang="en-US" sz="1200" b="1" kern="1200" dirty="0">
            <a:solidFill>
              <a:schemeClr val="tx1"/>
            </a:solidFill>
            <a:cs typeface="B Nazanin" pitchFamily="2" charset="-78"/>
          </a:endParaRPr>
        </a:p>
      </dsp:txBody>
      <dsp:txXfrm>
        <a:off x="5804350" y="2734214"/>
        <a:ext cx="1363252" cy="471352"/>
      </dsp:txXfrm>
    </dsp:sp>
    <dsp:sp modelId="{A7C44923-F2BC-4D1B-9690-2024F7554036}">
      <dsp:nvSpPr>
        <dsp:cNvPr id="0" name=""/>
        <dsp:cNvSpPr/>
      </dsp:nvSpPr>
      <dsp:spPr>
        <a:xfrm>
          <a:off x="5789686" y="3297258"/>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a:solidFill>
                <a:schemeClr val="tx1"/>
              </a:solidFill>
              <a:cs typeface="B Nazanin" pitchFamily="2" charset="-78"/>
            </a:rPr>
            <a:t>ثبتهای تسهیلات، دفتر ثبت روزانه</a:t>
          </a:r>
          <a:endParaRPr lang="en-US" sz="1200" b="1" kern="1200" dirty="0">
            <a:solidFill>
              <a:schemeClr val="tx1"/>
            </a:solidFill>
            <a:cs typeface="B Nazanin" pitchFamily="2" charset="-78"/>
          </a:endParaRPr>
        </a:p>
      </dsp:txBody>
      <dsp:txXfrm>
        <a:off x="5804350" y="3311922"/>
        <a:ext cx="1363252" cy="471352"/>
      </dsp:txXfrm>
    </dsp:sp>
    <dsp:sp modelId="{0C682E85-A838-4B61-AC9B-F21932CB5421}">
      <dsp:nvSpPr>
        <dsp:cNvPr id="0" name=""/>
        <dsp:cNvSpPr/>
      </dsp:nvSpPr>
      <dsp:spPr>
        <a:xfrm>
          <a:off x="5789686" y="3874967"/>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cs typeface="B Nazanin" pitchFamily="2" charset="-78"/>
            </a:rPr>
            <a:t>پرونده  بیمار</a:t>
          </a:r>
          <a:r>
            <a:rPr lang="en-US" sz="1200" b="1" kern="1200" dirty="0" smtClean="0">
              <a:solidFill>
                <a:schemeClr val="tx1"/>
              </a:solidFill>
              <a:cs typeface="B Nazanin" pitchFamily="2" charset="-78"/>
            </a:rPr>
            <a:t> </a:t>
          </a:r>
          <a:endParaRPr lang="en-US" sz="1200" b="1" kern="1200" dirty="0">
            <a:solidFill>
              <a:schemeClr val="tx1"/>
            </a:solidFill>
            <a:cs typeface="B Nazanin" pitchFamily="2" charset="-78"/>
          </a:endParaRPr>
        </a:p>
      </dsp:txBody>
      <dsp:txXfrm>
        <a:off x="5804350" y="3889631"/>
        <a:ext cx="1363252" cy="471352"/>
      </dsp:txXfrm>
    </dsp:sp>
    <dsp:sp modelId="{43E3CB26-DC62-4B22-AEFB-7C9FA8B312D7}">
      <dsp:nvSpPr>
        <dsp:cNvPr id="0" name=""/>
        <dsp:cNvSpPr/>
      </dsp:nvSpPr>
      <dsp:spPr>
        <a:xfrm>
          <a:off x="5805506" y="4586300"/>
          <a:ext cx="1392580" cy="50068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fa-IR" sz="1000" b="1" kern="1200" dirty="0">
              <a:solidFill>
                <a:schemeClr val="tx1"/>
              </a:solidFill>
              <a:cs typeface="B Nazanin" pitchFamily="2" charset="-78"/>
            </a:rPr>
            <a:t>برسی های  خانوار، سرشماری، ثبت احوال و مراقبت  جمعییتی</a:t>
          </a:r>
          <a:endParaRPr lang="en-US" sz="1000" b="1" kern="1200" dirty="0">
            <a:solidFill>
              <a:schemeClr val="tx1"/>
            </a:solidFill>
            <a:cs typeface="B Nazanin" pitchFamily="2" charset="-78"/>
          </a:endParaRPr>
        </a:p>
      </dsp:txBody>
      <dsp:txXfrm>
        <a:off x="5820170" y="4600964"/>
        <a:ext cx="1363252" cy="4713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C65519-819A-4E2D-8B4D-1362B2BB3627}">
      <dsp:nvSpPr>
        <dsp:cNvPr id="0" name=""/>
        <dsp:cNvSpPr/>
      </dsp:nvSpPr>
      <dsp:spPr>
        <a:xfrm>
          <a:off x="3506018" y="2206"/>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a-IR" sz="2300" b="1" kern="1200" dirty="0">
              <a:solidFill>
                <a:srgbClr val="002060"/>
              </a:solidFill>
              <a:cs typeface="B Nazanin" pitchFamily="2" charset="-78"/>
            </a:rPr>
            <a:t>داده ها</a:t>
          </a:r>
          <a:endParaRPr lang="en-US" sz="2300" b="1" kern="1200" dirty="0">
            <a:solidFill>
              <a:srgbClr val="002060"/>
            </a:solidFill>
            <a:cs typeface="B Nazanin" pitchFamily="2" charset="-78"/>
          </a:endParaRPr>
        </a:p>
      </dsp:txBody>
      <dsp:txXfrm>
        <a:off x="3544652" y="40840"/>
        <a:ext cx="1140294" cy="714147"/>
      </dsp:txXfrm>
    </dsp:sp>
    <dsp:sp modelId="{439EE826-B572-44CF-8415-F788C01868E9}">
      <dsp:nvSpPr>
        <dsp:cNvPr id="0" name=""/>
        <dsp:cNvSpPr/>
      </dsp:nvSpPr>
      <dsp:spPr>
        <a:xfrm>
          <a:off x="2247351" y="397914"/>
          <a:ext cx="3734896" cy="3734896"/>
        </a:xfrm>
        <a:custGeom>
          <a:avLst/>
          <a:gdLst/>
          <a:ahLst/>
          <a:cxnLst/>
          <a:rect l="0" t="0" r="0" b="0"/>
          <a:pathLst>
            <a:path>
              <a:moveTo>
                <a:pt x="2629997" y="162783"/>
              </a:moveTo>
              <a:arcTo wR="1867448" hR="1867448" stAng="17646027" swAng="92613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877A507-9CEF-4508-9C75-24F3983EE52E}">
      <dsp:nvSpPr>
        <dsp:cNvPr id="0" name=""/>
        <dsp:cNvSpPr/>
      </dsp:nvSpPr>
      <dsp:spPr>
        <a:xfrm>
          <a:off x="5123276" y="935930"/>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a:lnSpc>
              <a:spcPct val="90000"/>
            </a:lnSpc>
            <a:spcBef>
              <a:spcPct val="0"/>
            </a:spcBef>
            <a:spcAft>
              <a:spcPct val="35000"/>
            </a:spcAft>
          </a:pPr>
          <a:r>
            <a:rPr lang="fa-IR" sz="2300" b="1" kern="1200" dirty="0">
              <a:solidFill>
                <a:srgbClr val="002060"/>
              </a:solidFill>
              <a:cs typeface="B Nazanin" pitchFamily="2" charset="-78"/>
            </a:rPr>
            <a:t>اطلاعات</a:t>
          </a:r>
          <a:endParaRPr lang="en-US" sz="2300" b="1" kern="1200" dirty="0">
            <a:solidFill>
              <a:srgbClr val="002060"/>
            </a:solidFill>
            <a:cs typeface="B Nazanin" pitchFamily="2" charset="-78"/>
          </a:endParaRPr>
        </a:p>
      </dsp:txBody>
      <dsp:txXfrm>
        <a:off x="5161910" y="974564"/>
        <a:ext cx="1140294" cy="714147"/>
      </dsp:txXfrm>
    </dsp:sp>
    <dsp:sp modelId="{5BF35137-FDC9-4E76-8071-6CB2DFB0B08C}">
      <dsp:nvSpPr>
        <dsp:cNvPr id="0" name=""/>
        <dsp:cNvSpPr/>
      </dsp:nvSpPr>
      <dsp:spPr>
        <a:xfrm>
          <a:off x="2247351" y="397914"/>
          <a:ext cx="3734896" cy="3734896"/>
        </a:xfrm>
        <a:custGeom>
          <a:avLst/>
          <a:gdLst/>
          <a:ahLst/>
          <a:cxnLst/>
          <a:rect l="0" t="0" r="0" b="0"/>
          <a:pathLst>
            <a:path>
              <a:moveTo>
                <a:pt x="3705719" y="1538626"/>
              </a:moveTo>
              <a:arcTo wR="1867448" hR="1867448" stAng="20991506" swAng="121698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FBF3922-4FE0-4E35-A185-A0337E10655F}">
      <dsp:nvSpPr>
        <dsp:cNvPr id="0" name=""/>
        <dsp:cNvSpPr/>
      </dsp:nvSpPr>
      <dsp:spPr>
        <a:xfrm>
          <a:off x="5123276" y="2803378"/>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a-IR" sz="2300" b="1" kern="1200" dirty="0" smtClean="0">
              <a:solidFill>
                <a:srgbClr val="002060"/>
              </a:solidFill>
              <a:cs typeface="B Nazanin" pitchFamily="2" charset="-78"/>
            </a:rPr>
            <a:t>شواهد</a:t>
          </a:r>
          <a:endParaRPr lang="en-US" sz="2300" b="1" kern="1200" dirty="0">
            <a:solidFill>
              <a:srgbClr val="002060"/>
            </a:solidFill>
            <a:cs typeface="B Nazanin" pitchFamily="2" charset="-78"/>
          </a:endParaRPr>
        </a:p>
      </dsp:txBody>
      <dsp:txXfrm>
        <a:off x="5161910" y="2842012"/>
        <a:ext cx="1140294" cy="714147"/>
      </dsp:txXfrm>
    </dsp:sp>
    <dsp:sp modelId="{54D03E78-FB2F-4025-A2E4-993291268BCD}">
      <dsp:nvSpPr>
        <dsp:cNvPr id="0" name=""/>
        <dsp:cNvSpPr/>
      </dsp:nvSpPr>
      <dsp:spPr>
        <a:xfrm>
          <a:off x="2247351" y="397914"/>
          <a:ext cx="3734896" cy="3734896"/>
        </a:xfrm>
        <a:custGeom>
          <a:avLst/>
          <a:gdLst/>
          <a:ahLst/>
          <a:cxnLst/>
          <a:rect l="0" t="0" r="0" b="0"/>
          <a:pathLst>
            <a:path>
              <a:moveTo>
                <a:pt x="3056196" y="3307671"/>
              </a:moveTo>
              <a:arcTo wR="1867448" hR="1867448" stAng="3027841" swAng="92613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FF63EB9-CFDE-475C-80D1-37549CCE6A1C}">
      <dsp:nvSpPr>
        <dsp:cNvPr id="0" name=""/>
        <dsp:cNvSpPr/>
      </dsp:nvSpPr>
      <dsp:spPr>
        <a:xfrm>
          <a:off x="3506018" y="3737103"/>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a-IR" sz="2300" b="1" kern="1200" dirty="0">
              <a:solidFill>
                <a:srgbClr val="002060"/>
              </a:solidFill>
              <a:cs typeface="B Nazanin" pitchFamily="2" charset="-78"/>
            </a:rPr>
            <a:t>دانش</a:t>
          </a:r>
          <a:endParaRPr lang="en-US" sz="2300" b="1" kern="1200" dirty="0">
            <a:solidFill>
              <a:srgbClr val="002060"/>
            </a:solidFill>
            <a:cs typeface="B Nazanin" pitchFamily="2" charset="-78"/>
          </a:endParaRPr>
        </a:p>
      </dsp:txBody>
      <dsp:txXfrm>
        <a:off x="3544652" y="3775737"/>
        <a:ext cx="1140294" cy="714147"/>
      </dsp:txXfrm>
    </dsp:sp>
    <dsp:sp modelId="{80B40D6F-EA63-45AF-85EE-A32F68664906}">
      <dsp:nvSpPr>
        <dsp:cNvPr id="0" name=""/>
        <dsp:cNvSpPr/>
      </dsp:nvSpPr>
      <dsp:spPr>
        <a:xfrm>
          <a:off x="2247351" y="397914"/>
          <a:ext cx="3734896" cy="3734896"/>
        </a:xfrm>
        <a:custGeom>
          <a:avLst/>
          <a:gdLst/>
          <a:ahLst/>
          <a:cxnLst/>
          <a:rect l="0" t="0" r="0" b="0"/>
          <a:pathLst>
            <a:path>
              <a:moveTo>
                <a:pt x="1104898" y="3572113"/>
              </a:moveTo>
              <a:arcTo wR="1867448" hR="1867448" stAng="6846027" swAng="92613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AF59433-ADD5-4460-BEF6-FC4F2C9306A2}">
      <dsp:nvSpPr>
        <dsp:cNvPr id="0" name=""/>
        <dsp:cNvSpPr/>
      </dsp:nvSpPr>
      <dsp:spPr>
        <a:xfrm>
          <a:off x="1888760" y="2803378"/>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a-IR" sz="2300" b="1" kern="1200" dirty="0">
              <a:solidFill>
                <a:srgbClr val="002060"/>
              </a:solidFill>
              <a:cs typeface="B Nazanin" pitchFamily="2" charset="-78"/>
            </a:rPr>
            <a:t>تصمیمات</a:t>
          </a:r>
          <a:endParaRPr lang="en-US" sz="2300" b="1" kern="1200" dirty="0">
            <a:solidFill>
              <a:srgbClr val="002060"/>
            </a:solidFill>
            <a:cs typeface="B Nazanin" pitchFamily="2" charset="-78"/>
          </a:endParaRPr>
        </a:p>
      </dsp:txBody>
      <dsp:txXfrm>
        <a:off x="1927394" y="2842012"/>
        <a:ext cx="1140294" cy="714147"/>
      </dsp:txXfrm>
    </dsp:sp>
    <dsp:sp modelId="{6B708C33-D369-468A-A006-C1DE1971711D}">
      <dsp:nvSpPr>
        <dsp:cNvPr id="0" name=""/>
        <dsp:cNvSpPr/>
      </dsp:nvSpPr>
      <dsp:spPr>
        <a:xfrm>
          <a:off x="2247351" y="397914"/>
          <a:ext cx="3734896" cy="3734896"/>
        </a:xfrm>
        <a:custGeom>
          <a:avLst/>
          <a:gdLst/>
          <a:ahLst/>
          <a:cxnLst/>
          <a:rect l="0" t="0" r="0" b="0"/>
          <a:pathLst>
            <a:path>
              <a:moveTo>
                <a:pt x="29177" y="2196270"/>
              </a:moveTo>
              <a:arcTo wR="1867448" hR="1867448" stAng="10191506" swAng="121698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1A708C8-B9E7-4A73-A450-8BD33B34C44E}">
      <dsp:nvSpPr>
        <dsp:cNvPr id="0" name=""/>
        <dsp:cNvSpPr/>
      </dsp:nvSpPr>
      <dsp:spPr>
        <a:xfrm>
          <a:off x="1888760" y="935930"/>
          <a:ext cx="1217562" cy="79141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a-IR" sz="2300" b="1" kern="1200" dirty="0">
              <a:solidFill>
                <a:srgbClr val="002060"/>
              </a:solidFill>
              <a:cs typeface="B Nazanin" pitchFamily="2" charset="-78"/>
            </a:rPr>
            <a:t>تاثیر</a:t>
          </a:r>
          <a:endParaRPr lang="en-US" sz="2300" b="1" kern="1200" dirty="0">
            <a:solidFill>
              <a:srgbClr val="002060"/>
            </a:solidFill>
            <a:cs typeface="B Nazanin" pitchFamily="2" charset="-78"/>
          </a:endParaRPr>
        </a:p>
      </dsp:txBody>
      <dsp:txXfrm>
        <a:off x="1927394" y="974564"/>
        <a:ext cx="1140294" cy="714147"/>
      </dsp:txXfrm>
    </dsp:sp>
    <dsp:sp modelId="{3061F76B-F146-4D90-B1C9-051FE120A78F}">
      <dsp:nvSpPr>
        <dsp:cNvPr id="0" name=""/>
        <dsp:cNvSpPr/>
      </dsp:nvSpPr>
      <dsp:spPr>
        <a:xfrm>
          <a:off x="2247351" y="397914"/>
          <a:ext cx="3734896" cy="3734896"/>
        </a:xfrm>
        <a:custGeom>
          <a:avLst/>
          <a:gdLst/>
          <a:ahLst/>
          <a:cxnLst/>
          <a:rect l="0" t="0" r="0" b="0"/>
          <a:pathLst>
            <a:path>
              <a:moveTo>
                <a:pt x="678700" y="427225"/>
              </a:moveTo>
              <a:arcTo wR="1867448" hR="1867448" stAng="13827841" swAng="92613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4B04F-84AE-4923-91C8-E1197C045090}">
      <dsp:nvSpPr>
        <dsp:cNvPr id="0" name=""/>
        <dsp:cNvSpPr/>
      </dsp:nvSpPr>
      <dsp:spPr>
        <a:xfrm>
          <a:off x="4989254" y="963353"/>
          <a:ext cx="857190" cy="407944"/>
        </a:xfrm>
        <a:custGeom>
          <a:avLst/>
          <a:gdLst/>
          <a:ahLst/>
          <a:cxnLst/>
          <a:rect l="0" t="0" r="0" b="0"/>
          <a:pathLst>
            <a:path>
              <a:moveTo>
                <a:pt x="0" y="0"/>
              </a:moveTo>
              <a:lnTo>
                <a:pt x="0" y="278002"/>
              </a:lnTo>
              <a:lnTo>
                <a:pt x="857190" y="278002"/>
              </a:lnTo>
              <a:lnTo>
                <a:pt x="857190" y="4079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1FFF89-2175-44D2-83CD-C16A839BB36E}">
      <dsp:nvSpPr>
        <dsp:cNvPr id="0" name=""/>
        <dsp:cNvSpPr/>
      </dsp:nvSpPr>
      <dsp:spPr>
        <a:xfrm>
          <a:off x="4132064" y="2261997"/>
          <a:ext cx="857190" cy="407944"/>
        </a:xfrm>
        <a:custGeom>
          <a:avLst/>
          <a:gdLst/>
          <a:ahLst/>
          <a:cxnLst/>
          <a:rect l="0" t="0" r="0" b="0"/>
          <a:pathLst>
            <a:path>
              <a:moveTo>
                <a:pt x="0" y="0"/>
              </a:moveTo>
              <a:lnTo>
                <a:pt x="0" y="278002"/>
              </a:lnTo>
              <a:lnTo>
                <a:pt x="857190" y="278002"/>
              </a:lnTo>
              <a:lnTo>
                <a:pt x="857190"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4DFFFE-97F9-46C7-B28B-ED73A20A5DC1}">
      <dsp:nvSpPr>
        <dsp:cNvPr id="0" name=""/>
        <dsp:cNvSpPr/>
      </dsp:nvSpPr>
      <dsp:spPr>
        <a:xfrm>
          <a:off x="3274873" y="3560641"/>
          <a:ext cx="2571571" cy="407944"/>
        </a:xfrm>
        <a:custGeom>
          <a:avLst/>
          <a:gdLst/>
          <a:ahLst/>
          <a:cxnLst/>
          <a:rect l="0" t="0" r="0" b="0"/>
          <a:pathLst>
            <a:path>
              <a:moveTo>
                <a:pt x="0" y="0"/>
              </a:moveTo>
              <a:lnTo>
                <a:pt x="0" y="278002"/>
              </a:lnTo>
              <a:lnTo>
                <a:pt x="2571571" y="278002"/>
              </a:lnTo>
              <a:lnTo>
                <a:pt x="2571571"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8970D0-0947-4612-A96C-919F8344E204}">
      <dsp:nvSpPr>
        <dsp:cNvPr id="0" name=""/>
        <dsp:cNvSpPr/>
      </dsp:nvSpPr>
      <dsp:spPr>
        <a:xfrm>
          <a:off x="3274873" y="3560641"/>
          <a:ext cx="857190" cy="407944"/>
        </a:xfrm>
        <a:custGeom>
          <a:avLst/>
          <a:gdLst/>
          <a:ahLst/>
          <a:cxnLst/>
          <a:rect l="0" t="0" r="0" b="0"/>
          <a:pathLst>
            <a:path>
              <a:moveTo>
                <a:pt x="0" y="0"/>
              </a:moveTo>
              <a:lnTo>
                <a:pt x="0" y="278002"/>
              </a:lnTo>
              <a:lnTo>
                <a:pt x="857190" y="278002"/>
              </a:lnTo>
              <a:lnTo>
                <a:pt x="857190"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FD891-0ACE-46C2-AF2F-11DF6FE41E8A}">
      <dsp:nvSpPr>
        <dsp:cNvPr id="0" name=""/>
        <dsp:cNvSpPr/>
      </dsp:nvSpPr>
      <dsp:spPr>
        <a:xfrm>
          <a:off x="2417683" y="3560641"/>
          <a:ext cx="857190" cy="407944"/>
        </a:xfrm>
        <a:custGeom>
          <a:avLst/>
          <a:gdLst/>
          <a:ahLst/>
          <a:cxnLst/>
          <a:rect l="0" t="0" r="0" b="0"/>
          <a:pathLst>
            <a:path>
              <a:moveTo>
                <a:pt x="857190" y="0"/>
              </a:moveTo>
              <a:lnTo>
                <a:pt x="857190" y="278002"/>
              </a:lnTo>
              <a:lnTo>
                <a:pt x="0" y="278002"/>
              </a:lnTo>
              <a:lnTo>
                <a:pt x="0"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F6D89D-A9EC-426F-89AA-6E9399229A0E}">
      <dsp:nvSpPr>
        <dsp:cNvPr id="0" name=""/>
        <dsp:cNvSpPr/>
      </dsp:nvSpPr>
      <dsp:spPr>
        <a:xfrm>
          <a:off x="703302" y="3560641"/>
          <a:ext cx="2571571" cy="407944"/>
        </a:xfrm>
        <a:custGeom>
          <a:avLst/>
          <a:gdLst/>
          <a:ahLst/>
          <a:cxnLst/>
          <a:rect l="0" t="0" r="0" b="0"/>
          <a:pathLst>
            <a:path>
              <a:moveTo>
                <a:pt x="2571571" y="0"/>
              </a:moveTo>
              <a:lnTo>
                <a:pt x="2571571" y="278002"/>
              </a:lnTo>
              <a:lnTo>
                <a:pt x="0" y="278002"/>
              </a:lnTo>
              <a:lnTo>
                <a:pt x="0"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A2754B-18A0-4699-BA9F-AABBB4E3B6B3}">
      <dsp:nvSpPr>
        <dsp:cNvPr id="0" name=""/>
        <dsp:cNvSpPr/>
      </dsp:nvSpPr>
      <dsp:spPr>
        <a:xfrm>
          <a:off x="3274873" y="2261997"/>
          <a:ext cx="857190" cy="407944"/>
        </a:xfrm>
        <a:custGeom>
          <a:avLst/>
          <a:gdLst/>
          <a:ahLst/>
          <a:cxnLst/>
          <a:rect l="0" t="0" r="0" b="0"/>
          <a:pathLst>
            <a:path>
              <a:moveTo>
                <a:pt x="857190" y="0"/>
              </a:moveTo>
              <a:lnTo>
                <a:pt x="857190" y="278002"/>
              </a:lnTo>
              <a:lnTo>
                <a:pt x="0" y="278002"/>
              </a:lnTo>
              <a:lnTo>
                <a:pt x="0" y="4079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64E18C-0527-4D20-83FC-D3ABB73A6332}">
      <dsp:nvSpPr>
        <dsp:cNvPr id="0" name=""/>
        <dsp:cNvSpPr/>
      </dsp:nvSpPr>
      <dsp:spPr>
        <a:xfrm>
          <a:off x="4132064" y="963353"/>
          <a:ext cx="857190" cy="407944"/>
        </a:xfrm>
        <a:custGeom>
          <a:avLst/>
          <a:gdLst/>
          <a:ahLst/>
          <a:cxnLst/>
          <a:rect l="0" t="0" r="0" b="0"/>
          <a:pathLst>
            <a:path>
              <a:moveTo>
                <a:pt x="857190" y="0"/>
              </a:moveTo>
              <a:lnTo>
                <a:pt x="857190" y="278002"/>
              </a:lnTo>
              <a:lnTo>
                <a:pt x="0" y="278002"/>
              </a:lnTo>
              <a:lnTo>
                <a:pt x="0" y="4079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8E73BF-E6CC-42C8-9409-945B50DF11E3}">
      <dsp:nvSpPr>
        <dsp:cNvPr id="0" name=""/>
        <dsp:cNvSpPr/>
      </dsp:nvSpPr>
      <dsp:spPr>
        <a:xfrm>
          <a:off x="4287916" y="72655"/>
          <a:ext cx="1402675" cy="89069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64C611-B056-4661-9846-9E38CD961F06}">
      <dsp:nvSpPr>
        <dsp:cNvPr id="0" name=""/>
        <dsp:cNvSpPr/>
      </dsp:nvSpPr>
      <dsp:spPr>
        <a:xfrm>
          <a:off x="4443769" y="220715"/>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t>نظام های ثبت مرگ درایران</a:t>
          </a:r>
          <a:endParaRPr lang="fa-IR" sz="1100" kern="1200" dirty="0"/>
        </a:p>
      </dsp:txBody>
      <dsp:txXfrm>
        <a:off x="4469857" y="246803"/>
        <a:ext cx="1350499" cy="838522"/>
      </dsp:txXfrm>
    </dsp:sp>
    <dsp:sp modelId="{FE55A069-262F-4F2B-A40A-B68CA16D1FAF}">
      <dsp:nvSpPr>
        <dsp:cNvPr id="0" name=""/>
        <dsp:cNvSpPr/>
      </dsp:nvSpPr>
      <dsp:spPr>
        <a:xfrm>
          <a:off x="3430726" y="1371298"/>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5DAFA1-BE67-49D6-BBD6-41A0DDCE33F0}">
      <dsp:nvSpPr>
        <dsp:cNvPr id="0" name=""/>
        <dsp:cNvSpPr/>
      </dsp:nvSpPr>
      <dsp:spPr>
        <a:xfrm>
          <a:off x="3586579" y="1519358"/>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وزارت بهداشت درمان و آموزش پزشکی از سال 1345</a:t>
          </a:r>
          <a:endParaRPr lang="fa-IR" sz="1100" kern="1200" dirty="0">
            <a:cs typeface="B Traffic" pitchFamily="2" charset="-78"/>
          </a:endParaRPr>
        </a:p>
      </dsp:txBody>
      <dsp:txXfrm>
        <a:off x="3612667" y="1545446"/>
        <a:ext cx="1350499" cy="838522"/>
      </dsp:txXfrm>
    </dsp:sp>
    <dsp:sp modelId="{8A8393B2-90B1-4519-935A-AA55B7F4B8F4}">
      <dsp:nvSpPr>
        <dsp:cNvPr id="0" name=""/>
        <dsp:cNvSpPr/>
      </dsp:nvSpPr>
      <dsp:spPr>
        <a:xfrm>
          <a:off x="2573535" y="2669942"/>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45A400-EA1D-4B27-AF07-851658960DD0}">
      <dsp:nvSpPr>
        <dsp:cNvPr id="0" name=""/>
        <dsp:cNvSpPr/>
      </dsp:nvSpPr>
      <dsp:spPr>
        <a:xfrm>
          <a:off x="2729388" y="2818002"/>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معاونت بهداشت</a:t>
          </a:r>
          <a:endParaRPr lang="fa-IR" sz="1100" kern="1200" dirty="0">
            <a:cs typeface="B Traffic" pitchFamily="2" charset="-78"/>
          </a:endParaRPr>
        </a:p>
      </dsp:txBody>
      <dsp:txXfrm>
        <a:off x="2755476" y="2844090"/>
        <a:ext cx="1350499" cy="838522"/>
      </dsp:txXfrm>
    </dsp:sp>
    <dsp:sp modelId="{8E10E7A7-A1C7-43AE-BBDF-5A2FF20AD58B}">
      <dsp:nvSpPr>
        <dsp:cNvPr id="0" name=""/>
        <dsp:cNvSpPr/>
      </dsp:nvSpPr>
      <dsp:spPr>
        <a:xfrm>
          <a:off x="1964" y="3968585"/>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3D94A4-E1A0-4F57-94D3-CE56EDF47321}">
      <dsp:nvSpPr>
        <dsp:cNvPr id="0" name=""/>
        <dsp:cNvSpPr/>
      </dsp:nvSpPr>
      <dsp:spPr>
        <a:xfrm>
          <a:off x="157817" y="4116646"/>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زیج حیاتی از سال 1367 </a:t>
          </a:r>
          <a:endParaRPr lang="fa-IR" sz="1100" kern="1200" dirty="0">
            <a:cs typeface="B Traffic" pitchFamily="2" charset="-78"/>
          </a:endParaRPr>
        </a:p>
      </dsp:txBody>
      <dsp:txXfrm>
        <a:off x="183905" y="4142734"/>
        <a:ext cx="1350499" cy="838522"/>
      </dsp:txXfrm>
    </dsp:sp>
    <dsp:sp modelId="{DBB0FB2B-66AA-4765-B9BF-A16C30DB63E4}">
      <dsp:nvSpPr>
        <dsp:cNvPr id="0" name=""/>
        <dsp:cNvSpPr/>
      </dsp:nvSpPr>
      <dsp:spPr>
        <a:xfrm>
          <a:off x="1716345" y="3968585"/>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41952D-ADA9-438E-B44E-BC31D3286E00}">
      <dsp:nvSpPr>
        <dsp:cNvPr id="0" name=""/>
        <dsp:cNvSpPr/>
      </dsp:nvSpPr>
      <dsp:spPr>
        <a:xfrm>
          <a:off x="1872198" y="4116646"/>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نظام ثبت کلیه مرگ در 30 استان کشور(غیر از شهرتهران) از سال 1378</a:t>
          </a:r>
          <a:endParaRPr lang="fa-IR" sz="1100" kern="1200" dirty="0">
            <a:cs typeface="B Traffic" pitchFamily="2" charset="-78"/>
          </a:endParaRPr>
        </a:p>
      </dsp:txBody>
      <dsp:txXfrm>
        <a:off x="1898286" y="4142734"/>
        <a:ext cx="1350499" cy="838522"/>
      </dsp:txXfrm>
    </dsp:sp>
    <dsp:sp modelId="{5C2F52B4-A966-4C59-8C00-FAAE5E2CB6B1}">
      <dsp:nvSpPr>
        <dsp:cNvPr id="0" name=""/>
        <dsp:cNvSpPr/>
      </dsp:nvSpPr>
      <dsp:spPr>
        <a:xfrm>
          <a:off x="3430726" y="3968585"/>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75899E-A32B-4637-AF56-2CC2E5D12AEC}">
      <dsp:nvSpPr>
        <dsp:cNvPr id="0" name=""/>
        <dsp:cNvSpPr/>
      </dsp:nvSpPr>
      <dsp:spPr>
        <a:xfrm>
          <a:off x="3586579" y="4116646"/>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نظام ثبت مرگ مادران از سال 1385</a:t>
          </a:r>
          <a:endParaRPr lang="fa-IR" sz="1100" kern="1200" dirty="0">
            <a:cs typeface="B Traffic" pitchFamily="2" charset="-78"/>
          </a:endParaRPr>
        </a:p>
      </dsp:txBody>
      <dsp:txXfrm>
        <a:off x="3612667" y="4142734"/>
        <a:ext cx="1350499" cy="838522"/>
      </dsp:txXfrm>
    </dsp:sp>
    <dsp:sp modelId="{737C6AA7-7A4A-44C7-8A53-BCDE8D6C6A18}">
      <dsp:nvSpPr>
        <dsp:cNvPr id="0" name=""/>
        <dsp:cNvSpPr/>
      </dsp:nvSpPr>
      <dsp:spPr>
        <a:xfrm>
          <a:off x="5145107" y="3968585"/>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F5CF62-F97B-49C0-B3A7-8C1D8C844400}">
      <dsp:nvSpPr>
        <dsp:cNvPr id="0" name=""/>
        <dsp:cNvSpPr/>
      </dsp:nvSpPr>
      <dsp:spPr>
        <a:xfrm>
          <a:off x="5300960" y="4116646"/>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نظام ثبت مرگ کودکان از سال1384 </a:t>
          </a:r>
          <a:endParaRPr lang="fa-IR" sz="1100" kern="1200" dirty="0">
            <a:cs typeface="B Traffic" pitchFamily="2" charset="-78"/>
          </a:endParaRPr>
        </a:p>
      </dsp:txBody>
      <dsp:txXfrm>
        <a:off x="5327048" y="4142734"/>
        <a:ext cx="1350499" cy="838522"/>
      </dsp:txXfrm>
    </dsp:sp>
    <dsp:sp modelId="{C7E4FFE4-566E-45EE-B347-A98AC18C7481}">
      <dsp:nvSpPr>
        <dsp:cNvPr id="0" name=""/>
        <dsp:cNvSpPr/>
      </dsp:nvSpPr>
      <dsp:spPr>
        <a:xfrm>
          <a:off x="4287916" y="2669942"/>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2EA788-9184-41FA-9E98-FBE0D65B78DD}">
      <dsp:nvSpPr>
        <dsp:cNvPr id="0" name=""/>
        <dsp:cNvSpPr/>
      </dsp:nvSpPr>
      <dsp:spPr>
        <a:xfrm>
          <a:off x="4443769" y="2818002"/>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معاونت تحقیقات وفن آوری تا سال 1380</a:t>
          </a:r>
          <a:endParaRPr lang="fa-IR" sz="1100" kern="1200" dirty="0">
            <a:cs typeface="B Traffic" pitchFamily="2" charset="-78"/>
          </a:endParaRPr>
        </a:p>
      </dsp:txBody>
      <dsp:txXfrm>
        <a:off x="4469857" y="2844090"/>
        <a:ext cx="1350499" cy="838522"/>
      </dsp:txXfrm>
    </dsp:sp>
    <dsp:sp modelId="{1773EBEE-62B1-4E8E-9417-E05A5C356866}">
      <dsp:nvSpPr>
        <dsp:cNvPr id="0" name=""/>
        <dsp:cNvSpPr/>
      </dsp:nvSpPr>
      <dsp:spPr>
        <a:xfrm>
          <a:off x="5145107" y="1371298"/>
          <a:ext cx="1402675" cy="8906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9F855C-1F68-4AC7-B509-76E02698F0CE}">
      <dsp:nvSpPr>
        <dsp:cNvPr id="0" name=""/>
        <dsp:cNvSpPr/>
      </dsp:nvSpPr>
      <dsp:spPr>
        <a:xfrm>
          <a:off x="5300960" y="1519358"/>
          <a:ext cx="1402675" cy="8906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fa-IR" sz="1100" kern="1200" dirty="0" smtClean="0">
              <a:cs typeface="B Traffic" pitchFamily="2" charset="-78"/>
            </a:rPr>
            <a:t>سازمان ثبت احوال از سال 1297 </a:t>
          </a:r>
          <a:endParaRPr lang="fa-IR" sz="1100" kern="1200" dirty="0">
            <a:cs typeface="B Traffic" pitchFamily="2" charset="-78"/>
          </a:endParaRPr>
        </a:p>
      </dsp:txBody>
      <dsp:txXfrm>
        <a:off x="5327048" y="1545446"/>
        <a:ext cx="1350499" cy="83852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004EDCD-36AC-490C-87A3-48C33027E608}" type="datetimeFigureOut">
              <a:rPr lang="fa-IR" smtClean="0"/>
              <a:pPr/>
              <a:t>1440/03/09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2805347-231E-4480-9577-33CFA0D928EF}" type="slidenum">
              <a:rPr lang="fa-IR" smtClean="0"/>
              <a:pPr/>
              <a:t>‹#›</a:t>
            </a:fld>
            <a:endParaRPr lang="fa-IR"/>
          </a:p>
        </p:txBody>
      </p:sp>
    </p:spTree>
    <p:extLst>
      <p:ext uri="{BB962C8B-B14F-4D97-AF65-F5344CB8AC3E}">
        <p14:creationId xmlns:p14="http://schemas.microsoft.com/office/powerpoint/2010/main" val="414419724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182276" name="Slide Number Placeholder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91788E9-7580-4DBA-B3F1-86C1B05C6B8B}" type="slidenum">
              <a:rPr lang="fa-IR" smtClean="0"/>
              <a:pPr fontAlgn="base">
                <a:spcBef>
                  <a:spcPct val="0"/>
                </a:spcBef>
                <a:spcAft>
                  <a:spcPct val="0"/>
                </a:spcAft>
                <a:defRPr/>
              </a:pPr>
              <a:t>1</a:t>
            </a:fld>
            <a:endParaRPr lang="fa-I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34</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35</a:t>
            </a:fld>
            <a:endParaRPr 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37</a:t>
            </a:fld>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38</a:t>
            </a:fld>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39</a:t>
            </a:fld>
            <a:endParaRPr 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40</a:t>
            </a:fld>
            <a:endParaRPr 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41</a:t>
            </a:fld>
            <a:endParaRPr 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42</a:t>
            </a:fld>
            <a:endParaRPr lang="fa-I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44</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7EC5E4-15BF-4271-9C73-2FB6E036AE1D}" type="slidenum">
              <a:rPr lang="fa-IR" smtClean="0"/>
              <a:pPr/>
              <a:t>5</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7</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0D7EC5E4-15BF-4271-9C73-2FB6E036AE1D}" type="slidenum">
              <a:rPr lang="fa-IR" smtClean="0"/>
              <a:pPr/>
              <a:t>8</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smtClean="0"/>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0BF6AFAE-EC47-4AF1-89ED-687CCB0376FA}" type="slidenum">
              <a:rPr lang="en-US" smtClean="0"/>
              <a:pPr>
                <a:defRPr/>
              </a:pPr>
              <a:t>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smtClean="0"/>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0BF6AFAE-EC47-4AF1-89ED-687CCB0376FA}" type="slidenum">
              <a:rPr lang="en-US" smtClean="0"/>
              <a:pPr>
                <a:defRPr/>
              </a:pPr>
              <a:t>23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72805347-231E-4480-9577-33CFA0D928EF}" type="slidenum">
              <a:rPr lang="fa-IR" smtClean="0"/>
              <a:pPr/>
              <a:t>29</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F36329-EF47-45EE-9A94-92F6A699DB16}" type="slidenum">
              <a:rPr lang="fa-IR" smtClean="0"/>
              <a:pPr/>
              <a:t>‹#›</a:t>
            </a:fld>
            <a:endParaRPr lang="fa-IR"/>
          </a:p>
        </p:txBody>
      </p:sp>
      <p:pic>
        <p:nvPicPr>
          <p:cNvPr id="7" name="Picture 6" descr="MOH logo.bmp"/>
          <p:cNvPicPr>
            <a:picLocks noChangeAspect="1"/>
          </p:cNvPicPr>
          <p:nvPr/>
        </p:nvPicPr>
        <p:blipFill>
          <a:blip r:embed="rId2" cstate="print">
            <a:clrChange>
              <a:clrFrom>
                <a:srgbClr val="FFFFFF"/>
              </a:clrFrom>
              <a:clrTo>
                <a:srgbClr val="FFFFFF">
                  <a:alpha val="0"/>
                </a:srgbClr>
              </a:clrTo>
            </a:clrChange>
            <a:lum bright="70000" contrast="-70000"/>
          </a:blip>
          <a:stretch>
            <a:fillRect/>
          </a:stretch>
        </p:blipFill>
        <p:spPr>
          <a:xfrm>
            <a:off x="200599" y="5257800"/>
            <a:ext cx="1481929" cy="1371600"/>
          </a:xfrm>
          <a:prstGeom prst="rect">
            <a:avLst/>
          </a:prstGeom>
        </p:spPr>
      </p:pic>
      <p:pic>
        <p:nvPicPr>
          <p:cNvPr id="8" name="Picture 7" descr="logo final moavenat copy.tif"/>
          <p:cNvPicPr>
            <a:picLocks noChangeAspect="1"/>
          </p:cNvPicPr>
          <p:nvPr/>
        </p:nvPicPr>
        <p:blipFill>
          <a:blip r:embed="rId3" cstate="print">
            <a:clrChange>
              <a:clrFrom>
                <a:srgbClr val="FDFDFD"/>
              </a:clrFrom>
              <a:clrTo>
                <a:srgbClr val="FDFDFD">
                  <a:alpha val="0"/>
                </a:srgbClr>
              </a:clrTo>
            </a:clrChange>
          </a:blip>
          <a:srcRect t="14444" b="24445"/>
          <a:stretch>
            <a:fillRect/>
          </a:stretch>
        </p:blipFill>
        <p:spPr>
          <a:xfrm>
            <a:off x="3962400" y="304799"/>
            <a:ext cx="1636162" cy="142845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F36329-EF47-45EE-9A94-92F6A699DB16}" type="slidenum">
              <a:rPr lang="fa-IR" smtClean="0"/>
              <a:pPr/>
              <a:t>‹#›</a:t>
            </a:fld>
            <a:endParaRPr lang="fa-IR"/>
          </a:p>
        </p:txBody>
      </p:sp>
      <p:pic>
        <p:nvPicPr>
          <p:cNvPr id="7" name="Picture 6" descr="logo final moavenat copy.tif"/>
          <p:cNvPicPr>
            <a:picLocks noChangeAspect="1"/>
          </p:cNvPicPr>
          <p:nvPr/>
        </p:nvPicPr>
        <p:blipFill>
          <a:blip r:embed="rId2" cstate="print">
            <a:lum bright="70000" contrast="-70000"/>
          </a:blip>
          <a:srcRect t="11737" b="26376"/>
          <a:stretch>
            <a:fillRect/>
          </a:stretch>
        </p:blipFill>
        <p:spPr>
          <a:xfrm>
            <a:off x="2362200" y="1524000"/>
            <a:ext cx="4998823" cy="44196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E12625-E356-46EB-901E-8CCB40A9E5CA}" type="datetimeFigureOut">
              <a:rPr lang="fa-IR" smtClean="0"/>
              <a:pPr/>
              <a:t>1440/03/09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F36329-EF47-45EE-9A94-92F6A699DB16}"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EE12625-E356-46EB-901E-8CCB40A9E5CA}" type="datetimeFigureOut">
              <a:rPr lang="fa-IR" smtClean="0"/>
              <a:pPr/>
              <a:t>1440/03/09</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0F36329-EF47-45EE-9A94-92F6A699DB16}"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bism1"/>
          <p:cNvPicPr>
            <a:picLocks noChangeAspect="1" noChangeArrowheads="1"/>
          </p:cNvPicPr>
          <p:nvPr/>
        </p:nvPicPr>
        <p:blipFill>
          <a:blip r:embed="rId3" cstate="print"/>
          <a:srcRect/>
          <a:stretch>
            <a:fillRect/>
          </a:stretch>
        </p:blipFill>
        <p:spPr bwMode="auto">
          <a:xfrm>
            <a:off x="2209800" y="228600"/>
            <a:ext cx="5003800" cy="1928813"/>
          </a:xfrm>
          <a:prstGeom prst="rect">
            <a:avLst/>
          </a:prstGeom>
          <a:solidFill>
            <a:schemeClr val="bg1"/>
          </a:solidFill>
          <a:ln w="9525">
            <a:noFill/>
            <a:miter lim="800000"/>
            <a:headEnd/>
            <a:tailEnd/>
          </a:ln>
        </p:spPr>
      </p:pic>
      <p:sp>
        <p:nvSpPr>
          <p:cNvPr id="3075" name="Subtitle 2"/>
          <p:cNvSpPr txBox="1">
            <a:spLocks/>
          </p:cNvSpPr>
          <p:nvPr/>
        </p:nvSpPr>
        <p:spPr bwMode="auto">
          <a:xfrm>
            <a:off x="942972" y="2714620"/>
            <a:ext cx="7058052" cy="2443168"/>
          </a:xfrm>
          <a:prstGeom prst="rect">
            <a:avLst/>
          </a:prstGeom>
          <a:noFill/>
          <a:ln w="9525">
            <a:noFill/>
            <a:miter lim="800000"/>
            <a:headEnd/>
            <a:tailEnd/>
          </a:ln>
        </p:spPr>
        <p:txBody>
          <a:bodyPr/>
          <a:lstStyle/>
          <a:p>
            <a:pPr marL="342900" indent="-342900" algn="ctr" rtl="1" eaLnBrk="0" hangingPunct="0">
              <a:lnSpc>
                <a:spcPct val="150000"/>
              </a:lnSpc>
              <a:spcBef>
                <a:spcPct val="20000"/>
              </a:spcBef>
              <a:defRPr/>
            </a:pPr>
            <a:r>
              <a:rPr lang="fa-IR" sz="3200" dirty="0"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latin typeface="Calibri" pitchFamily="34" charset="0"/>
                <a:cs typeface="B Titr" pitchFamily="2" charset="-78"/>
              </a:rPr>
              <a:t>مدیریت داده های سلامت</a:t>
            </a:r>
            <a:endParaRPr lang="fa-IR" sz="3200" dirty="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latin typeface="Calibri" pitchFamily="34" charset="0"/>
              <a:cs typeface="B Titr" pitchFamily="2" charset="-78"/>
            </a:endParaRPr>
          </a:p>
          <a:p>
            <a:pPr marL="342900" indent="-342900" algn="ctr" rtl="1" eaLnBrk="0" hangingPunct="0">
              <a:lnSpc>
                <a:spcPct val="150000"/>
              </a:lnSpc>
              <a:spcBef>
                <a:spcPct val="20000"/>
              </a:spcBef>
              <a:defRPr/>
            </a:pPr>
            <a:r>
              <a:rPr lang="fa-IR" sz="2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latin typeface="Calibri" pitchFamily="34" charset="0"/>
                <a:cs typeface="B Titr" pitchFamily="2" charset="-78"/>
              </a:rPr>
              <a:t>دی ماه  1394</a:t>
            </a:r>
          </a:p>
          <a:p>
            <a:pPr marL="342900" indent="-342900" algn="ctr" rtl="1" eaLnBrk="0" hangingPunct="0">
              <a:lnSpc>
                <a:spcPct val="150000"/>
              </a:lnSpc>
              <a:spcBef>
                <a:spcPct val="20000"/>
              </a:spcBef>
              <a:defRPr/>
            </a:pPr>
            <a:r>
              <a:rPr lang="fa-IR" sz="2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latin typeface="Calibri" pitchFamily="34" charset="0"/>
                <a:cs typeface="B Titr" pitchFamily="2" charset="-78"/>
              </a:rPr>
              <a:t>دکتر اردشیر خسروی </a:t>
            </a:r>
            <a:endParaRPr lang="fa-IR" sz="28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latin typeface="Calibri" pitchFamily="34" charset="0"/>
              <a:cs typeface="B Titr" pitchFamily="2" charset="-78"/>
            </a:endParaRPr>
          </a:p>
        </p:txBody>
      </p:sp>
      <p:sp>
        <p:nvSpPr>
          <p:cNvPr id="5" name="Slide Number Placeholder 4"/>
          <p:cNvSpPr>
            <a:spLocks noGrp="1"/>
          </p:cNvSpPr>
          <p:nvPr>
            <p:ph type="sldNum" sz="quarter" idx="12"/>
          </p:nvPr>
        </p:nvSpPr>
        <p:spPr/>
        <p:txBody>
          <a:bodyPr/>
          <a:lstStyle/>
          <a:p>
            <a:pPr>
              <a:defRPr/>
            </a:pPr>
            <a:fld id="{27686F39-2F78-4DF8-AC02-D727D5761695}" type="slidenum">
              <a:rPr lang="en-US"/>
              <a:pPr>
                <a:defRPr/>
              </a:pPr>
              <a:t>1</a:t>
            </a:fld>
            <a:endParaRPr lang="en-US"/>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sz="3600" b="1" dirty="0" smtClean="0">
                <a:cs typeface="B Homa" pitchFamily="2" charset="-78"/>
              </a:rPr>
              <a:t>منابع داده براي شاخص هاي سلامت بر حسب </a:t>
            </a:r>
            <a:r>
              <a:rPr lang="fa-IR" sz="3600" b="1" dirty="0" smtClean="0">
                <a:cs typeface="B Homa" pitchFamily="2" charset="-78"/>
              </a:rPr>
              <a:t>حیطه ها</a:t>
            </a:r>
            <a:endParaRPr lang="en-US" sz="3600" b="1" dirty="0">
              <a:cs typeface="B Homa" pitchFamily="2" charset="-78"/>
            </a:endParaRPr>
          </a:p>
        </p:txBody>
      </p:sp>
      <p:graphicFrame>
        <p:nvGraphicFramePr>
          <p:cNvPr id="4" name="Content Placeholder 3"/>
          <p:cNvGraphicFramePr>
            <a:graphicFrameLocks noGrp="1"/>
          </p:cNvGraphicFramePr>
          <p:nvPr>
            <p:ph idx="1"/>
          </p:nvPr>
        </p:nvGraphicFramePr>
        <p:xfrm>
          <a:off x="609600" y="1566439"/>
          <a:ext cx="8291265" cy="5249622"/>
        </p:xfrm>
        <a:graphic>
          <a:graphicData uri="http://schemas.openxmlformats.org/drawingml/2006/table">
            <a:tbl>
              <a:tblPr firstRow="1" bandRow="1">
                <a:tableStyleId>{5C22544A-7EE6-4342-B048-85BDC9FD1C3A}</a:tableStyleId>
              </a:tblPr>
              <a:tblGrid>
                <a:gridCol w="1658253"/>
                <a:gridCol w="1658253"/>
                <a:gridCol w="1658253"/>
                <a:gridCol w="1658253"/>
                <a:gridCol w="1658253"/>
              </a:tblGrid>
              <a:tr h="494742">
                <a:tc rowSpan="2">
                  <a:txBody>
                    <a:bodyPr/>
                    <a:lstStyle/>
                    <a:p>
                      <a:pPr marL="0" marR="0" algn="ctr" rtl="1">
                        <a:lnSpc>
                          <a:spcPct val="150000"/>
                        </a:lnSpc>
                        <a:spcBef>
                          <a:spcPts val="0"/>
                        </a:spcBef>
                        <a:spcAft>
                          <a:spcPts val="0"/>
                        </a:spcAft>
                      </a:pPr>
                      <a:r>
                        <a:rPr lang="ar-SA" sz="1600" b="1" dirty="0">
                          <a:solidFill>
                            <a:srgbClr val="002060"/>
                          </a:solidFill>
                          <a:latin typeface="Arial"/>
                          <a:ea typeface="Times New Roman"/>
                          <a:cs typeface="B Yagut"/>
                        </a:rPr>
                        <a:t>وضعيت سلامت</a:t>
                      </a:r>
                      <a:endParaRPr lang="en-US" sz="1600" b="1" dirty="0">
                        <a:solidFill>
                          <a:srgbClr val="002060"/>
                        </a:solidFill>
                        <a:latin typeface="Times New Roman"/>
                        <a:ea typeface="Times New Roman"/>
                      </a:endParaRPr>
                    </a:p>
                  </a:txBody>
                  <a:tcPr marL="68580" marR="68580" marT="0" marB="0" anchor="ctr">
                    <a:solidFill>
                      <a:srgbClr val="FF9933"/>
                    </a:solidFill>
                  </a:tcPr>
                </a:tc>
                <a:tc gridSpan="2">
                  <a:txBody>
                    <a:bodyPr/>
                    <a:lstStyle/>
                    <a:p>
                      <a:pPr marL="0" marR="0" algn="ctr" rtl="1">
                        <a:lnSpc>
                          <a:spcPct val="150000"/>
                        </a:lnSpc>
                        <a:spcBef>
                          <a:spcPts val="0"/>
                        </a:spcBef>
                        <a:spcAft>
                          <a:spcPts val="0"/>
                        </a:spcAft>
                      </a:pPr>
                      <a:r>
                        <a:rPr lang="fa-IR" sz="1600" b="1" dirty="0" smtClean="0">
                          <a:solidFill>
                            <a:srgbClr val="002060"/>
                          </a:solidFill>
                          <a:latin typeface="Arial"/>
                          <a:ea typeface="Times New Roman"/>
                          <a:cs typeface="B Yagut"/>
                        </a:rPr>
                        <a:t>نظام سلامت</a:t>
                      </a:r>
                      <a:endParaRPr lang="ar-SA" sz="1600" b="1" dirty="0">
                        <a:solidFill>
                          <a:srgbClr val="002060"/>
                        </a:solidFill>
                        <a:latin typeface="Arial"/>
                        <a:ea typeface="Times New Roman"/>
                        <a:cs typeface="B Yagut"/>
                      </a:endParaRPr>
                    </a:p>
                  </a:txBody>
                  <a:tcPr marL="68580" marR="68580" marT="0" marB="0" anchor="ctr">
                    <a:solidFill>
                      <a:srgbClr val="FF9933"/>
                    </a:solidFill>
                  </a:tcPr>
                </a:tc>
                <a:tc hMerge="1">
                  <a:txBody>
                    <a:bodyPr/>
                    <a:lstStyle/>
                    <a:p>
                      <a:endParaRPr lang="en-US"/>
                    </a:p>
                  </a:txBody>
                  <a:tcPr/>
                </a:tc>
                <a:tc rowSpan="2">
                  <a:txBody>
                    <a:bodyPr/>
                    <a:lstStyle/>
                    <a:p>
                      <a:pPr marL="0" marR="0" algn="ctr" rtl="1">
                        <a:lnSpc>
                          <a:spcPct val="150000"/>
                        </a:lnSpc>
                        <a:spcBef>
                          <a:spcPts val="0"/>
                        </a:spcBef>
                        <a:spcAft>
                          <a:spcPts val="0"/>
                        </a:spcAft>
                      </a:pPr>
                      <a:r>
                        <a:rPr lang="ar-SA" sz="1600" b="1" dirty="0">
                          <a:solidFill>
                            <a:srgbClr val="002060"/>
                          </a:solidFill>
                          <a:latin typeface="Arial"/>
                          <a:ea typeface="Times New Roman"/>
                          <a:cs typeface="B Yagut"/>
                        </a:rPr>
                        <a:t>تعيين کننده هاي </a:t>
                      </a:r>
                      <a:r>
                        <a:rPr lang="ar-SA" sz="1600" b="1" dirty="0" smtClean="0">
                          <a:solidFill>
                            <a:srgbClr val="002060"/>
                          </a:solidFill>
                          <a:latin typeface="Arial"/>
                          <a:ea typeface="Times New Roman"/>
                          <a:cs typeface="B Yagut"/>
                        </a:rPr>
                        <a:t>سلامت</a:t>
                      </a:r>
                      <a:endParaRPr lang="en-US" sz="1600" b="1" dirty="0">
                        <a:solidFill>
                          <a:srgbClr val="002060"/>
                        </a:solidFill>
                        <a:latin typeface="Times New Roman"/>
                        <a:ea typeface="Times New Roman"/>
                      </a:endParaRPr>
                    </a:p>
                  </a:txBody>
                  <a:tcPr marL="68580" marR="68580" marT="0" marB="0" anchor="ctr">
                    <a:solidFill>
                      <a:srgbClr val="FF9933"/>
                    </a:solidFill>
                  </a:tcPr>
                </a:tc>
                <a:tc rowSpan="2">
                  <a:txBody>
                    <a:bodyPr/>
                    <a:lstStyle/>
                    <a:p>
                      <a:endParaRPr lang="en-US" sz="1600" b="1" dirty="0">
                        <a:solidFill>
                          <a:srgbClr val="002060"/>
                        </a:solidFill>
                      </a:endParaRPr>
                    </a:p>
                  </a:txBody>
                  <a:tcPr>
                    <a:solidFill>
                      <a:srgbClr val="FF9933"/>
                    </a:solidFill>
                  </a:tcPr>
                </a:tc>
              </a:tr>
              <a:tr h="606541">
                <a:tc vMerge="1">
                  <a:txBody>
                    <a:bodyPr/>
                    <a:lstStyle/>
                    <a:p>
                      <a:endParaRPr lang="en-US"/>
                    </a:p>
                  </a:txBody>
                  <a:tcPr/>
                </a:tc>
                <a:tc>
                  <a:txBody>
                    <a:bodyPr/>
                    <a:lstStyle/>
                    <a:p>
                      <a:pPr marL="0" marR="0" algn="ctr" rtl="1">
                        <a:lnSpc>
                          <a:spcPct val="150000"/>
                        </a:lnSpc>
                        <a:spcBef>
                          <a:spcPts val="0"/>
                        </a:spcBef>
                        <a:spcAft>
                          <a:spcPts val="0"/>
                        </a:spcAft>
                      </a:pPr>
                      <a:r>
                        <a:rPr lang="ar-SA" sz="1600" b="1">
                          <a:solidFill>
                            <a:srgbClr val="002060"/>
                          </a:solidFill>
                          <a:latin typeface="Arial"/>
                          <a:ea typeface="Times New Roman"/>
                          <a:cs typeface="B Yagut"/>
                        </a:rPr>
                        <a:t>نتايج (پوشش و استفاده)</a:t>
                      </a:r>
                      <a:endParaRPr lang="en-US" sz="1600" b="1">
                        <a:solidFill>
                          <a:srgbClr val="002060"/>
                        </a:solidFill>
                        <a:latin typeface="Times New Roman"/>
                        <a:ea typeface="Times New Roman"/>
                      </a:endParaRPr>
                    </a:p>
                  </a:txBody>
                  <a:tcPr marL="68580" marR="68580" marT="0" marB="0" anchor="ctr">
                    <a:solidFill>
                      <a:srgbClr val="FF9933"/>
                    </a:solidFill>
                  </a:tcPr>
                </a:tc>
                <a:tc>
                  <a:txBody>
                    <a:bodyPr/>
                    <a:lstStyle/>
                    <a:p>
                      <a:pPr marL="0" marR="0" algn="ctr" rtl="1">
                        <a:lnSpc>
                          <a:spcPct val="150000"/>
                        </a:lnSpc>
                        <a:spcBef>
                          <a:spcPts val="0"/>
                        </a:spcBef>
                        <a:spcAft>
                          <a:spcPts val="0"/>
                        </a:spcAft>
                      </a:pPr>
                      <a:r>
                        <a:rPr lang="ar-SA" sz="1600" b="1" dirty="0">
                          <a:solidFill>
                            <a:srgbClr val="002060"/>
                          </a:solidFill>
                          <a:latin typeface="Arial"/>
                          <a:ea typeface="Times New Roman"/>
                          <a:cs typeface="B Yagut"/>
                        </a:rPr>
                        <a:t>وروديها و خروجيها</a:t>
                      </a:r>
                      <a:endParaRPr lang="en-US" sz="1600" b="1" dirty="0">
                        <a:solidFill>
                          <a:srgbClr val="002060"/>
                        </a:solidFill>
                        <a:latin typeface="Times New Roman"/>
                        <a:ea typeface="Times New Roman"/>
                      </a:endParaRPr>
                    </a:p>
                  </a:txBody>
                  <a:tcPr marL="68580" marR="68580" marT="0" marB="0" anchor="ctr">
                    <a:solidFill>
                      <a:srgbClr val="FF9933"/>
                    </a:solidFill>
                  </a:tcPr>
                </a:tc>
                <a:tc vMerge="1">
                  <a:txBody>
                    <a:bodyPr/>
                    <a:lstStyle/>
                    <a:p>
                      <a:pPr marL="0" marR="0" algn="ctr" rtl="1">
                        <a:lnSpc>
                          <a:spcPct val="150000"/>
                        </a:lnSpc>
                        <a:spcBef>
                          <a:spcPts val="0"/>
                        </a:spcBef>
                        <a:spcAft>
                          <a:spcPts val="0"/>
                        </a:spcAft>
                      </a:pPr>
                      <a:endParaRPr lang="en-US" sz="1200" dirty="0">
                        <a:latin typeface="Times New Roman"/>
                        <a:ea typeface="Times New Roman"/>
                      </a:endParaRPr>
                    </a:p>
                  </a:txBody>
                  <a:tcPr marL="68580" marR="68580" marT="0" marB="0" anchor="ctr"/>
                </a:tc>
                <a:tc vMerge="1">
                  <a:txBody>
                    <a:bodyPr/>
                    <a:lstStyle/>
                    <a:p>
                      <a:pPr marL="0" marR="0" algn="ctr" rtl="1">
                        <a:lnSpc>
                          <a:spcPct val="150000"/>
                        </a:lnSpc>
                        <a:spcBef>
                          <a:spcPts val="0"/>
                        </a:spcBef>
                        <a:spcAft>
                          <a:spcPts val="0"/>
                        </a:spcAft>
                      </a:pPr>
                      <a:endParaRPr lang="en-US" sz="1200" dirty="0">
                        <a:latin typeface="Times New Roman"/>
                        <a:ea typeface="Times New Roman"/>
                      </a:endParaRPr>
                    </a:p>
                  </a:txBody>
                  <a:tcPr marL="68580" marR="68580" marT="0" marB="0" anchor="ctr"/>
                </a:tc>
              </a:tr>
              <a:tr h="5537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algn="ctr"/>
                      <a:r>
                        <a:rPr lang="en-US" sz="1800" b="1" dirty="0" smtClean="0">
                          <a:solidFill>
                            <a:srgbClr val="002060"/>
                          </a:solidFill>
                          <a:latin typeface="Brush Script MT"/>
                        </a:rPr>
                        <a:t>*</a:t>
                      </a: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fa-IR" sz="1600" b="1" dirty="0" smtClean="0">
                          <a:solidFill>
                            <a:srgbClr val="002060"/>
                          </a:solidFill>
                          <a:latin typeface="Arial"/>
                          <a:ea typeface="Times New Roman"/>
                          <a:cs typeface="B Yagut"/>
                        </a:rPr>
                        <a:t>سرشماري ها</a:t>
                      </a:r>
                      <a:endParaRPr lang="en-US" sz="1600" b="1" dirty="0">
                        <a:solidFill>
                          <a:srgbClr val="002060"/>
                        </a:solidFill>
                        <a:latin typeface="Times New Roman"/>
                        <a:ea typeface="Times New Roman"/>
                      </a:endParaRPr>
                    </a:p>
                  </a:txBody>
                  <a:tcPr marL="68580" marR="68580" marT="0" marB="0" anchor="ctr">
                    <a:solidFill>
                      <a:srgbClr val="FF9933"/>
                    </a:solidFill>
                  </a:tcPr>
                </a:tc>
              </a:tr>
              <a:tr h="5537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algn="ctr"/>
                      <a:endParaRPr lang="en-US" sz="1800" b="1">
                        <a:solidFill>
                          <a:srgbClr val="002060"/>
                        </a:solidFill>
                      </a:endParaRPr>
                    </a:p>
                  </a:txBody>
                  <a:tcPr>
                    <a:solidFill>
                      <a:srgbClr val="FF9933"/>
                    </a:solidFill>
                  </a:tcPr>
                </a:tc>
                <a:tc>
                  <a:txBody>
                    <a:bodyPr/>
                    <a:lstStyle/>
                    <a:p>
                      <a:pPr algn="ctr"/>
                      <a:endParaRPr lang="en-US" sz="1800" b="1">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ar-SA" sz="1600" b="1" dirty="0">
                          <a:solidFill>
                            <a:srgbClr val="002060"/>
                          </a:solidFill>
                          <a:latin typeface="Arial"/>
                          <a:ea typeface="Times New Roman"/>
                          <a:cs typeface="B Yagut"/>
                        </a:rPr>
                        <a:t>ثبت احوال</a:t>
                      </a:r>
                      <a:endParaRPr lang="en-US" sz="1600" b="1" dirty="0">
                        <a:solidFill>
                          <a:srgbClr val="002060"/>
                        </a:solidFill>
                        <a:latin typeface="Times New Roman"/>
                        <a:ea typeface="Times New Roman"/>
                      </a:endParaRPr>
                    </a:p>
                  </a:txBody>
                  <a:tcPr marL="68580" marR="68580" marT="0" marB="0" anchor="ctr">
                    <a:solidFill>
                      <a:srgbClr val="FF9933"/>
                    </a:solidFill>
                  </a:tcPr>
                </a:tc>
              </a:tr>
              <a:tr h="5537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ar-SA" sz="1600" b="1" dirty="0">
                          <a:solidFill>
                            <a:srgbClr val="002060"/>
                          </a:solidFill>
                          <a:latin typeface="Arial"/>
                          <a:ea typeface="Times New Roman"/>
                          <a:cs typeface="B Yagut"/>
                        </a:rPr>
                        <a:t>بررسيهاي جمعيت</a:t>
                      </a:r>
                      <a:endParaRPr lang="en-US" sz="1600" b="1" dirty="0">
                        <a:solidFill>
                          <a:srgbClr val="002060"/>
                        </a:solidFill>
                        <a:latin typeface="Times New Roman"/>
                        <a:ea typeface="Times New Roman"/>
                      </a:endParaRPr>
                    </a:p>
                  </a:txBody>
                  <a:tcPr marL="68580" marR="68580" marT="0" marB="0" anchor="ctr">
                    <a:solidFill>
                      <a:srgbClr val="FF9933"/>
                    </a:solidFill>
                  </a:tcPr>
                </a:tc>
              </a:tr>
              <a:tr h="6065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fa-IR" sz="1600" b="1" dirty="0" smtClean="0">
                          <a:solidFill>
                            <a:srgbClr val="002060"/>
                          </a:solidFill>
                          <a:latin typeface="Arial"/>
                          <a:ea typeface="Times New Roman"/>
                          <a:cs typeface="B Yagut"/>
                        </a:rPr>
                        <a:t>پرونده</a:t>
                      </a:r>
                      <a:r>
                        <a:rPr lang="fa-IR" sz="1600" b="1" baseline="0" dirty="0" smtClean="0">
                          <a:solidFill>
                            <a:srgbClr val="002060"/>
                          </a:solidFill>
                          <a:latin typeface="Arial"/>
                          <a:ea typeface="Times New Roman"/>
                          <a:cs typeface="B Yagut"/>
                        </a:rPr>
                        <a:t> بیماران/خانوار</a:t>
                      </a:r>
                      <a:endParaRPr lang="en-US" sz="1600" b="1" dirty="0">
                        <a:solidFill>
                          <a:srgbClr val="002060"/>
                        </a:solidFill>
                        <a:latin typeface="Times New Roman"/>
                        <a:ea typeface="Times New Roman"/>
                      </a:endParaRPr>
                    </a:p>
                  </a:txBody>
                  <a:tcPr marL="68580" marR="68580" marT="0" marB="0" anchor="ctr">
                    <a:solidFill>
                      <a:srgbClr val="FF9933"/>
                    </a:solidFill>
                  </a:tcPr>
                </a:tc>
              </a:tr>
              <a:tr h="5537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algn="ct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fa-IR" sz="1600" b="1" dirty="0" smtClean="0">
                          <a:solidFill>
                            <a:srgbClr val="002060"/>
                          </a:solidFill>
                          <a:latin typeface="Arial"/>
                          <a:ea typeface="Times New Roman"/>
                          <a:cs typeface="B Yagut"/>
                        </a:rPr>
                        <a:t>اطلاعات </a:t>
                      </a:r>
                      <a:r>
                        <a:rPr lang="ar-SA" sz="1600" b="1" dirty="0" smtClean="0">
                          <a:solidFill>
                            <a:srgbClr val="002060"/>
                          </a:solidFill>
                          <a:latin typeface="Arial"/>
                          <a:ea typeface="Times New Roman"/>
                          <a:cs typeface="B Yagut"/>
                        </a:rPr>
                        <a:t> </a:t>
                      </a:r>
                      <a:r>
                        <a:rPr lang="ar-SA" sz="1600" b="1" dirty="0">
                          <a:solidFill>
                            <a:srgbClr val="002060"/>
                          </a:solidFill>
                          <a:latin typeface="Arial"/>
                          <a:ea typeface="Times New Roman"/>
                          <a:cs typeface="B Yagut"/>
                        </a:rPr>
                        <a:t>خدمت</a:t>
                      </a:r>
                      <a:endParaRPr lang="en-US" sz="1600" b="1" dirty="0">
                        <a:solidFill>
                          <a:srgbClr val="002060"/>
                        </a:solidFill>
                        <a:latin typeface="Times New Roman"/>
                        <a:ea typeface="Times New Roman"/>
                      </a:endParaRPr>
                    </a:p>
                  </a:txBody>
                  <a:tcPr marL="68580" marR="68580" marT="0" marB="0" anchor="ctr">
                    <a:solidFill>
                      <a:srgbClr val="FF9933"/>
                    </a:solidFill>
                  </a:tcPr>
                </a:tc>
              </a:tr>
              <a:tr h="606541">
                <a:tc>
                  <a:txBody>
                    <a:bodyPr/>
                    <a:lstStyle/>
                    <a:p>
                      <a:pPr algn="ctr"/>
                      <a:endParaRPr lang="en-US" sz="1800" b="1">
                        <a:solidFill>
                          <a:srgbClr val="002060"/>
                        </a:solidFill>
                      </a:endParaRPr>
                    </a:p>
                  </a:txBody>
                  <a:tcPr>
                    <a:solidFill>
                      <a:srgbClr val="FF9933"/>
                    </a:solidFill>
                  </a:tcPr>
                </a:tc>
                <a:tc>
                  <a:txBody>
                    <a:bodyPr/>
                    <a:lstStyle/>
                    <a:p>
                      <a:pPr algn="ctr"/>
                      <a:endParaRPr lang="en-US" sz="1800" b="1">
                        <a:solidFill>
                          <a:srgbClr val="002060"/>
                        </a:solidFill>
                      </a:endParaRPr>
                    </a:p>
                  </a:txBody>
                  <a:tcPr>
                    <a:solidFill>
                      <a:srgbClr val="FF993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2060"/>
                          </a:solidFill>
                          <a:latin typeface="Brush Script MT"/>
                        </a:rPr>
                        <a:t>*</a:t>
                      </a:r>
                      <a:endParaRPr lang="en-US" sz="1800" b="1" dirty="0" smtClean="0">
                        <a:solidFill>
                          <a:srgbClr val="002060"/>
                        </a:solidFill>
                      </a:endParaRPr>
                    </a:p>
                    <a:p>
                      <a:pPr algn="ctr"/>
                      <a:endParaRPr lang="en-US" sz="1800" b="1" dirty="0">
                        <a:solidFill>
                          <a:srgbClr val="002060"/>
                        </a:solidFill>
                      </a:endParaRPr>
                    </a:p>
                  </a:txBody>
                  <a:tcPr>
                    <a:solidFill>
                      <a:srgbClr val="FF9933"/>
                    </a:solidFill>
                  </a:tcPr>
                </a:tc>
                <a:tc>
                  <a:txBody>
                    <a:bodyPr/>
                    <a:lstStyle/>
                    <a:p>
                      <a:pPr algn="ctr"/>
                      <a:endParaRPr lang="en-US" sz="1800" b="1" dirty="0">
                        <a:solidFill>
                          <a:srgbClr val="002060"/>
                        </a:solidFill>
                      </a:endParaRPr>
                    </a:p>
                  </a:txBody>
                  <a:tcPr>
                    <a:solidFill>
                      <a:srgbClr val="FF9933"/>
                    </a:solidFill>
                  </a:tcPr>
                </a:tc>
                <a:tc>
                  <a:txBody>
                    <a:bodyPr/>
                    <a:lstStyle/>
                    <a:p>
                      <a:pPr marL="0" marR="0" algn="ctr" rtl="1">
                        <a:lnSpc>
                          <a:spcPct val="150000"/>
                        </a:lnSpc>
                        <a:spcBef>
                          <a:spcPts val="0"/>
                        </a:spcBef>
                        <a:spcAft>
                          <a:spcPts val="0"/>
                        </a:spcAft>
                      </a:pPr>
                      <a:r>
                        <a:rPr lang="fa-IR" sz="1600" b="1" dirty="0" smtClean="0">
                          <a:solidFill>
                            <a:srgbClr val="002060"/>
                          </a:solidFill>
                          <a:latin typeface="Arial"/>
                          <a:ea typeface="Times New Roman"/>
                          <a:cs typeface="B Yagut"/>
                        </a:rPr>
                        <a:t>اطلاعات </a:t>
                      </a:r>
                      <a:r>
                        <a:rPr lang="ar-SA" sz="1600" b="1" dirty="0" smtClean="0">
                          <a:solidFill>
                            <a:srgbClr val="002060"/>
                          </a:solidFill>
                          <a:latin typeface="Arial"/>
                          <a:ea typeface="Times New Roman"/>
                          <a:cs typeface="B Yagut"/>
                        </a:rPr>
                        <a:t> منابع</a:t>
                      </a:r>
                      <a:r>
                        <a:rPr lang="fa-IR" sz="1600" b="1" dirty="0" smtClean="0">
                          <a:solidFill>
                            <a:srgbClr val="002060"/>
                          </a:solidFill>
                          <a:latin typeface="Arial"/>
                          <a:ea typeface="Times New Roman"/>
                          <a:cs typeface="B Yagut"/>
                        </a:rPr>
                        <a:t> منابع سلامت </a:t>
                      </a:r>
                      <a:endParaRPr lang="en-US" sz="1600" b="1" dirty="0">
                        <a:solidFill>
                          <a:srgbClr val="002060"/>
                        </a:solidFill>
                        <a:latin typeface="Times New Roman"/>
                        <a:ea typeface="Times New Roman"/>
                      </a:endParaRPr>
                    </a:p>
                  </a:txBody>
                  <a:tcPr marL="68580" marR="68580" marT="0" marB="0" anchor="ctr">
                    <a:solidFill>
                      <a:srgbClr val="FF9933"/>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44624"/>
            <a:ext cx="8496944" cy="792088"/>
          </a:xfrm>
        </p:spPr>
        <p:txBody>
          <a:bodyPr>
            <a:normAutofit/>
          </a:bodyPr>
          <a:lstStyle/>
          <a:p>
            <a:pPr algn="r" rtl="1"/>
            <a:r>
              <a:rPr lang="fa-IR" sz="1600" b="1" dirty="0" smtClean="0">
                <a:solidFill>
                  <a:schemeClr val="tx1"/>
                </a:solidFill>
                <a:cs typeface="B Nazanin" pitchFamily="2" charset="-78"/>
              </a:rPr>
              <a:t>شبكه دانش نظامهاي اطلاعات سلامت </a:t>
            </a:r>
          </a:p>
          <a:p>
            <a:pPr algn="r" rtl="1"/>
            <a:r>
              <a:rPr lang="fa-IR" sz="1200" b="1" dirty="0" smtClean="0">
                <a:solidFill>
                  <a:schemeClr val="tx1"/>
                </a:solidFill>
                <a:cs typeface="B Nazanin" pitchFamily="2" charset="-78"/>
              </a:rPr>
              <a:t>جدول 1) سنجه های اساسي نظام سلامت و منابع داده </a:t>
            </a:r>
          </a:p>
          <a:p>
            <a:pPr rtl="1"/>
            <a:r>
              <a:rPr lang="fa-IR" sz="1200" b="1" dirty="0" smtClean="0">
                <a:solidFill>
                  <a:schemeClr val="tx1"/>
                </a:solidFill>
                <a:cs typeface="B Nazanin" pitchFamily="2" charset="-78"/>
              </a:rPr>
              <a:t>منابع اوليه </a:t>
            </a:r>
            <a:r>
              <a:rPr lang="en-US" sz="1200" b="1" dirty="0" smtClean="0">
                <a:solidFill>
                  <a:schemeClr val="tx1"/>
                </a:solidFill>
                <a:cs typeface="B Nazanin" pitchFamily="2" charset="-78"/>
              </a:rPr>
              <a:t>Micro data </a:t>
            </a:r>
            <a:endParaRPr lang="fa-IR" sz="1200" b="1" dirty="0" smtClean="0">
              <a:solidFill>
                <a:schemeClr val="tx1"/>
              </a:solidFill>
              <a:cs typeface="B Nazanin" pitchFamily="2" charset="-78"/>
            </a:endParaRPr>
          </a:p>
          <a:p>
            <a:pPr algn="r"/>
            <a:endParaRPr lang="fa-IR" sz="1200" dirty="0" smtClean="0">
              <a:cs typeface="B Nazanin" pitchFamily="2" charset="-78"/>
            </a:endParaRPr>
          </a:p>
          <a:p>
            <a:pPr algn="r"/>
            <a:endParaRPr lang="fa-IR" sz="1200" dirty="0">
              <a:cs typeface="B Nazanin" pitchFamily="2" charset="-78"/>
            </a:endParaRPr>
          </a:p>
        </p:txBody>
      </p:sp>
      <p:cxnSp>
        <p:nvCxnSpPr>
          <p:cNvPr id="5" name="Straight Connector 4"/>
          <p:cNvCxnSpPr/>
          <p:nvPr/>
        </p:nvCxnSpPr>
        <p:spPr>
          <a:xfrm flipH="1">
            <a:off x="2987824" y="1556792"/>
            <a:ext cx="576064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3594023091"/>
              </p:ext>
            </p:extLst>
          </p:nvPr>
        </p:nvGraphicFramePr>
        <p:xfrm>
          <a:off x="1187624" y="833314"/>
          <a:ext cx="7416826" cy="5929496"/>
        </p:xfrm>
        <a:graphic>
          <a:graphicData uri="http://schemas.openxmlformats.org/drawingml/2006/table">
            <a:tbl>
              <a:tblPr rtl="1" firstRow="1" bandRow="1">
                <a:tableStyleId>{5C22544A-7EE6-4342-B048-85BDC9FD1C3A}</a:tableStyleId>
              </a:tblPr>
              <a:tblGrid>
                <a:gridCol w="847174"/>
                <a:gridCol w="627605"/>
                <a:gridCol w="737390"/>
                <a:gridCol w="737390"/>
                <a:gridCol w="737390"/>
                <a:gridCol w="737390"/>
                <a:gridCol w="780317"/>
                <a:gridCol w="841630"/>
                <a:gridCol w="633150"/>
                <a:gridCol w="737390"/>
              </a:tblGrid>
              <a:tr h="808856">
                <a:tc>
                  <a:txBody>
                    <a:bodyPr/>
                    <a:lstStyle/>
                    <a:p>
                      <a:pPr algn="ctr" rtl="1"/>
                      <a:r>
                        <a:rPr lang="fa-IR" sz="1200" dirty="0" smtClean="0">
                          <a:cs typeface="B Nazanin" pitchFamily="2" charset="-78"/>
                        </a:rPr>
                        <a:t>سنجه ها</a:t>
                      </a:r>
                    </a:p>
                    <a:p>
                      <a:pPr algn="ctr" rtl="1"/>
                      <a:r>
                        <a:rPr lang="en-US" sz="1200" dirty="0" smtClean="0">
                          <a:cs typeface="B Nazanin" pitchFamily="2" charset="-78"/>
                        </a:rPr>
                        <a:t>(M</a:t>
                      </a:r>
                      <a:r>
                        <a:rPr lang="en-US" sz="1100" dirty="0" smtClean="0">
                          <a:cs typeface="B Nazanin" pitchFamily="2" charset="-78"/>
                        </a:rPr>
                        <a:t>etrics)</a:t>
                      </a:r>
                      <a:endParaRPr lang="fa-IR" sz="1200" dirty="0">
                        <a:cs typeface="B Nazanin" pitchFamily="2" charset="-78"/>
                      </a:endParaRPr>
                    </a:p>
                  </a:txBody>
                  <a:tcPr anchor="ctr"/>
                </a:tc>
                <a:tc>
                  <a:txBody>
                    <a:bodyPr/>
                    <a:lstStyle/>
                    <a:p>
                      <a:pPr algn="ctr" rtl="1"/>
                      <a:r>
                        <a:rPr lang="fa-IR" sz="1200" dirty="0" smtClean="0">
                          <a:cs typeface="B Nazanin" pitchFamily="2" charset="-78"/>
                        </a:rPr>
                        <a:t>ثبت وقایع حياتي </a:t>
                      </a:r>
                      <a:endParaRPr lang="fa-IR" sz="1200" dirty="0">
                        <a:cs typeface="B Nazanin" pitchFamily="2" charset="-78"/>
                      </a:endParaRPr>
                    </a:p>
                  </a:txBody>
                  <a:tcPr anchor="ctr"/>
                </a:tc>
                <a:tc>
                  <a:txBody>
                    <a:bodyPr/>
                    <a:lstStyle/>
                    <a:p>
                      <a:pPr algn="ctr" rtl="1"/>
                      <a:r>
                        <a:rPr lang="fa-IR" sz="1200" dirty="0" smtClean="0">
                          <a:cs typeface="B Nazanin" pitchFamily="2" charset="-78"/>
                        </a:rPr>
                        <a:t>بررسي مصاحبه خانوار</a:t>
                      </a:r>
                      <a:endParaRPr lang="fa-IR" sz="1200" dirty="0">
                        <a:cs typeface="B Nazanin" pitchFamily="2" charset="-78"/>
                      </a:endParaRPr>
                    </a:p>
                  </a:txBody>
                  <a:tcPr anchor="ctr"/>
                </a:tc>
                <a:tc>
                  <a:txBody>
                    <a:bodyPr/>
                    <a:lstStyle/>
                    <a:p>
                      <a:pPr algn="ctr" rtl="1"/>
                      <a:r>
                        <a:rPr lang="fa-IR" sz="1200" dirty="0" smtClean="0">
                          <a:cs typeface="B Nazanin" pitchFamily="2" charset="-78"/>
                        </a:rPr>
                        <a:t>بررسی معاینات</a:t>
                      </a:r>
                      <a:r>
                        <a:rPr lang="fa-IR" sz="1200" baseline="0" dirty="0" smtClean="0">
                          <a:cs typeface="B Nazanin" pitchFamily="2" charset="-78"/>
                        </a:rPr>
                        <a:t> سلامت</a:t>
                      </a:r>
                      <a:endParaRPr lang="fa-IR" sz="1200" dirty="0">
                        <a:cs typeface="B Nazanin" pitchFamily="2" charset="-78"/>
                      </a:endParaRPr>
                    </a:p>
                  </a:txBody>
                  <a:tcPr anchor="ctr"/>
                </a:tc>
                <a:tc>
                  <a:txBody>
                    <a:bodyPr/>
                    <a:lstStyle/>
                    <a:p>
                      <a:pPr algn="ctr" rtl="1"/>
                      <a:r>
                        <a:rPr lang="fa-IR" sz="1200" dirty="0" smtClean="0">
                          <a:cs typeface="B Nazanin" pitchFamily="2" charset="-78"/>
                        </a:rPr>
                        <a:t>ثبت خدمات سلامت</a:t>
                      </a:r>
                      <a:endParaRPr lang="fa-IR" sz="1200" dirty="0">
                        <a:cs typeface="B Nazanin" pitchFamily="2" charset="-78"/>
                      </a:endParaRPr>
                    </a:p>
                  </a:txBody>
                  <a:tcPr anchor="ctr"/>
                </a:tc>
                <a:tc>
                  <a:txBody>
                    <a:bodyPr/>
                    <a:lstStyle/>
                    <a:p>
                      <a:pPr algn="ctr" rtl="1"/>
                      <a:r>
                        <a:rPr lang="fa-IR" sz="1200" dirty="0" smtClean="0">
                          <a:cs typeface="B Nazanin" pitchFamily="2" charset="-78"/>
                        </a:rPr>
                        <a:t>سرشماری</a:t>
                      </a:r>
                      <a:endParaRPr lang="fa-IR" sz="1200" dirty="0">
                        <a:cs typeface="B Nazanin" pitchFamily="2" charset="-78"/>
                      </a:endParaRPr>
                    </a:p>
                  </a:txBody>
                  <a:tcPr anchor="ctr"/>
                </a:tc>
                <a:tc>
                  <a:txBody>
                    <a:bodyPr/>
                    <a:lstStyle/>
                    <a:p>
                      <a:pPr algn="ctr" rtl="1"/>
                      <a:r>
                        <a:rPr lang="fa-IR" sz="1100" dirty="0" smtClean="0">
                          <a:cs typeface="B Nazanin" pitchFamily="2" charset="-78"/>
                        </a:rPr>
                        <a:t>حسابهای ملی سلامت،  گزارشات  هزینه درآمد</a:t>
                      </a:r>
                      <a:endParaRPr lang="fa-IR" sz="1100" dirty="0">
                        <a:cs typeface="B Nazanin" pitchFamily="2" charset="-78"/>
                      </a:endParaRPr>
                    </a:p>
                  </a:txBody>
                  <a:tcPr anchor="ctr"/>
                </a:tc>
                <a:tc>
                  <a:txBody>
                    <a:bodyPr/>
                    <a:lstStyle/>
                    <a:p>
                      <a:pPr algn="ctr" rtl="1"/>
                      <a:r>
                        <a:rPr lang="fa-IR" sz="1200" dirty="0" smtClean="0">
                          <a:cs typeface="B Nazanin" pitchFamily="2" charset="-78"/>
                        </a:rPr>
                        <a:t>مراقبت هاي</a:t>
                      </a:r>
                      <a:r>
                        <a:rPr lang="fa-IR" sz="1200" baseline="0" dirty="0" smtClean="0">
                          <a:cs typeface="B Nazanin" pitchFamily="2" charset="-78"/>
                        </a:rPr>
                        <a:t> </a:t>
                      </a:r>
                      <a:r>
                        <a:rPr lang="fa-IR" sz="1200" dirty="0" smtClean="0">
                          <a:cs typeface="B Nazanin" pitchFamily="2" charset="-78"/>
                        </a:rPr>
                        <a:t>اپیدمیولوژیک </a:t>
                      </a:r>
                      <a:endParaRPr lang="fa-IR" sz="1200" dirty="0">
                        <a:cs typeface="B Nazanin" pitchFamily="2" charset="-78"/>
                      </a:endParaRPr>
                    </a:p>
                  </a:txBody>
                  <a:tcPr anchor="ctr"/>
                </a:tc>
                <a:tc>
                  <a:txBody>
                    <a:bodyPr/>
                    <a:lstStyle/>
                    <a:p>
                      <a:pPr algn="ctr" rtl="1"/>
                      <a:r>
                        <a:rPr lang="fa-IR" sz="1200" dirty="0" smtClean="0">
                          <a:cs typeface="B Nazanin" pitchFamily="2" charset="-78"/>
                        </a:rPr>
                        <a:t>ارزیابی مراکز</a:t>
                      </a:r>
                      <a:r>
                        <a:rPr lang="fa-IR" sz="1200" baseline="0" dirty="0" smtClean="0">
                          <a:cs typeface="B Nazanin" pitchFamily="2" charset="-78"/>
                        </a:rPr>
                        <a:t> درمانی </a:t>
                      </a:r>
                      <a:endParaRPr lang="fa-IR" sz="1200" dirty="0">
                        <a:cs typeface="B Nazanin" pitchFamily="2" charset="-78"/>
                      </a:endParaRPr>
                    </a:p>
                  </a:txBody>
                  <a:tcPr anchor="ctr"/>
                </a:tc>
                <a:tc>
                  <a:txBody>
                    <a:bodyPr/>
                    <a:lstStyle/>
                    <a:p>
                      <a:pPr algn="ctr" rtl="1"/>
                      <a:r>
                        <a:rPr lang="fa-IR" sz="1200" dirty="0" smtClean="0">
                          <a:cs typeface="B Nazanin" pitchFamily="2" charset="-78"/>
                        </a:rPr>
                        <a:t>ترخیص از بیمارستان</a:t>
                      </a:r>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مرگ ومیر</a:t>
                      </a:r>
                      <a:endParaRPr lang="fa-IR" sz="1200" b="1"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علت مرگ</a:t>
                      </a:r>
                      <a:endParaRPr lang="fa-IR" sz="1200" b="1" dirty="0">
                        <a:cs typeface="B Nazanin" pitchFamily="2" charset="-78"/>
                      </a:endParaRPr>
                    </a:p>
                  </a:txBody>
                  <a:tcPr anchor="ctr"/>
                </a:tc>
                <a:tc>
                  <a:txBody>
                    <a:bodyPr/>
                    <a:lstStyle/>
                    <a:p>
                      <a:pPr algn="ctr" rtl="1"/>
                      <a:r>
                        <a:rPr lang="fa-IR" sz="1200" dirty="0" smtClean="0">
                          <a:cs typeface="B Nazanin" pitchFamily="2" charset="-78"/>
                        </a:rPr>
                        <a:t>مطلوب</a:t>
                      </a:r>
                    </a:p>
                    <a:p>
                      <a:pPr algn="ctr" rtl="1"/>
                      <a:endParaRPr lang="fa-IR" sz="1200" dirty="0">
                        <a:cs typeface="B Nazanin" pitchFamily="2" charset="-78"/>
                      </a:endParaRPr>
                    </a:p>
                  </a:txBody>
                  <a:tcPr anchor="ctr">
                    <a:solidFill>
                      <a:schemeClr val="accent3"/>
                    </a:solidFill>
                  </a:tcP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r>
              <a:tr h="616879">
                <a:tc>
                  <a:txBody>
                    <a:bodyPr/>
                    <a:lstStyle/>
                    <a:p>
                      <a:pPr algn="ctr" rtl="1"/>
                      <a:r>
                        <a:rPr lang="fa-IR" sz="1200" b="1" dirty="0" smtClean="0">
                          <a:cs typeface="B Nazanin" pitchFamily="2" charset="-78"/>
                        </a:rPr>
                        <a:t>عوامل خطر</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مطلوب</a:t>
                      </a:r>
                    </a:p>
                    <a:p>
                      <a:pPr algn="ctr" rtl="1"/>
                      <a:endParaRPr lang="fa-IR" sz="1200" dirty="0">
                        <a:cs typeface="B Nazanin" pitchFamily="2" charset="-78"/>
                      </a:endParaRPr>
                    </a:p>
                  </a:txBody>
                  <a:tcPr anchor="ctr">
                    <a:solidFill>
                      <a:schemeClr val="accent3"/>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قابل استخراج</a:t>
                      </a:r>
                    </a:p>
                    <a:p>
                      <a:pPr algn="ctr" rtl="1"/>
                      <a:endParaRPr lang="fa-IR" sz="1200" dirty="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شیوع</a:t>
                      </a:r>
                      <a:r>
                        <a:rPr lang="fa-IR" sz="1200" b="1" baseline="0" dirty="0" smtClean="0">
                          <a:cs typeface="B Nazanin" pitchFamily="2" charset="-78"/>
                        </a:rPr>
                        <a:t> بیماری</a:t>
                      </a:r>
                      <a:endParaRPr lang="fa-IR" sz="1200" b="1" dirty="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r>
              <a:tr h="616879">
                <a:tc>
                  <a:txBody>
                    <a:bodyPr/>
                    <a:lstStyle/>
                    <a:p>
                      <a:pPr algn="ctr" rtl="1"/>
                      <a:r>
                        <a:rPr lang="fa-IR" sz="1200" b="1" dirty="0" smtClean="0">
                          <a:cs typeface="B Nazanin" pitchFamily="2" charset="-78"/>
                        </a:rPr>
                        <a:t>وضعیت سلامت</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قابل استخراج</a:t>
                      </a:r>
                    </a:p>
                    <a:p>
                      <a:pPr algn="ctr" rtl="1"/>
                      <a:endParaRPr lang="fa-IR" sz="1200"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ورودی منابع انسانی</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تامین</a:t>
                      </a:r>
                      <a:r>
                        <a:rPr lang="fa-IR" sz="1200" b="1" baseline="0" dirty="0" smtClean="0">
                          <a:cs typeface="B Nazanin" pitchFamily="2" charset="-78"/>
                        </a:rPr>
                        <a:t> مالي سلامت</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هزینه-</a:t>
                      </a:r>
                    </a:p>
                    <a:p>
                      <a:pPr algn="ctr" rtl="1"/>
                      <a:r>
                        <a:rPr lang="fa-IR" sz="1200" b="1" dirty="0" smtClean="0">
                          <a:cs typeface="B Nazanin" pitchFamily="2" charset="-78"/>
                        </a:rPr>
                        <a:t> اثر بخشی</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endParaRPr lang="fa-IR" sz="120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endParaRPr lang="fa-IR" sz="1200" dirty="0">
                        <a:cs typeface="B Nazanin" pitchFamily="2" charset="-78"/>
                      </a:endParaRPr>
                    </a:p>
                  </a:txBody>
                  <a:tcPr anchor="ctr"/>
                </a:tc>
              </a:tr>
              <a:tr h="440628">
                <a:tc>
                  <a:txBody>
                    <a:bodyPr/>
                    <a:lstStyle/>
                    <a:p>
                      <a:pPr algn="ctr" rtl="1"/>
                      <a:r>
                        <a:rPr lang="fa-IR" sz="1200" b="1" dirty="0" smtClean="0">
                          <a:cs typeface="B Nazanin" pitchFamily="2" charset="-78"/>
                        </a:rPr>
                        <a:t>پوشش</a:t>
                      </a:r>
                      <a:r>
                        <a:rPr lang="fa-IR" sz="1200" b="1" baseline="0" dirty="0" smtClean="0">
                          <a:cs typeface="B Nazanin" pitchFamily="2" charset="-78"/>
                        </a:rPr>
                        <a:t> </a:t>
                      </a:r>
                      <a:r>
                        <a:rPr lang="fa-IR" sz="1200" b="1" dirty="0" smtClean="0">
                          <a:cs typeface="B Nazanin" pitchFamily="2" charset="-78"/>
                        </a:rPr>
                        <a:t>موثر</a:t>
                      </a:r>
                      <a:endParaRPr lang="fa-IR" sz="1200" b="1"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solidFill>
                      <a:schemeClr val="accent3"/>
                    </a:solidFill>
                  </a:tcPr>
                </a:tc>
              </a:tr>
              <a:tr h="616879">
                <a:tc>
                  <a:txBody>
                    <a:bodyPr/>
                    <a:lstStyle/>
                    <a:p>
                      <a:pPr algn="ctr" rtl="1"/>
                      <a:r>
                        <a:rPr lang="fa-IR" sz="1200" b="1" dirty="0" smtClean="0">
                          <a:cs typeface="B Nazanin" pitchFamily="2" charset="-78"/>
                        </a:rPr>
                        <a:t>خدمات بهداشتی</a:t>
                      </a:r>
                      <a:r>
                        <a:rPr lang="fa-IR" sz="1200" b="1" baseline="0" dirty="0" smtClean="0">
                          <a:cs typeface="B Nazanin" pitchFamily="2" charset="-78"/>
                        </a:rPr>
                        <a:t> و درمانی</a:t>
                      </a:r>
                      <a:endParaRPr lang="fa-IR" sz="1200" b="1"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smtClean="0">
                          <a:cs typeface="B Nazanin" pitchFamily="2" charset="-78"/>
                        </a:rPr>
                        <a:t>قابل استخراج</a:t>
                      </a:r>
                      <a:endParaRPr lang="fa-IR" sz="1200" dirty="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endParaRPr lang="fa-IR" sz="1200" dirty="0">
                        <a:cs typeface="B Nazanin" pitchFamily="2" charset="-78"/>
                      </a:endParaRPr>
                    </a:p>
                  </a:txBody>
                  <a:tcPr anchor="ctr"/>
                </a:tc>
                <a:tc>
                  <a:txBody>
                    <a:bodyPr/>
                    <a:lstStyle/>
                    <a:p>
                      <a:pPr algn="ctr" rtl="1"/>
                      <a:r>
                        <a:rPr lang="fa-IR" sz="1200" dirty="0" smtClean="0">
                          <a:cs typeface="B Nazanin" pitchFamily="2" charset="-78"/>
                        </a:rPr>
                        <a:t>قابل استخراج</a:t>
                      </a:r>
                      <a:endParaRPr lang="fa-IR" sz="1200" dirty="0">
                        <a:cs typeface="B Nazanin" pitchFamily="2" charset="-78"/>
                      </a:endParaRPr>
                    </a:p>
                  </a:txBody>
                  <a:tcPr anchor="ctr"/>
                </a:tc>
                <a:tc>
                  <a:txBody>
                    <a:bodyPr/>
                    <a:lstStyle/>
                    <a:p>
                      <a:pPr algn="ctr" rtl="1"/>
                      <a:r>
                        <a:rPr lang="fa-IR" sz="1200" dirty="0" smtClean="0">
                          <a:cs typeface="B Nazanin" pitchFamily="2" charset="-78"/>
                        </a:rPr>
                        <a:t>مطلوب</a:t>
                      </a:r>
                      <a:endParaRPr lang="fa-IR" sz="1200" dirty="0">
                        <a:cs typeface="B Nazanin" pitchFamily="2"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مطلوب</a:t>
                      </a:r>
                    </a:p>
                  </a:txBody>
                  <a:tcPr anchor="ctr">
                    <a:solidFill>
                      <a:schemeClr val="accent3"/>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150975329"/>
              </p:ext>
            </p:extLst>
          </p:nvPr>
        </p:nvGraphicFramePr>
        <p:xfrm>
          <a:off x="395536" y="5949280"/>
          <a:ext cx="8352928" cy="864096"/>
        </p:xfrm>
        <a:graphic>
          <a:graphicData uri="http://schemas.openxmlformats.org/drawingml/2006/table">
            <a:tbl>
              <a:tblPr rtl="1" firstRow="1" bandRow="1">
                <a:tableStyleId>{5C22544A-7EE6-4342-B048-85BDC9FD1C3A}</a:tableStyleId>
              </a:tblPr>
              <a:tblGrid>
                <a:gridCol w="1062858"/>
                <a:gridCol w="7290070"/>
              </a:tblGrid>
              <a:tr h="431650">
                <a:tc>
                  <a:txBody>
                    <a:bodyPr/>
                    <a:lstStyle/>
                    <a:p>
                      <a:pPr algn="ctr" rtl="1"/>
                      <a:r>
                        <a:rPr lang="fa-IR" sz="1100" b="1" dirty="0" smtClean="0">
                          <a:cs typeface="B Nazanin" pitchFamily="2" charset="-78"/>
                        </a:rPr>
                        <a:t>ارزيابي بار بیماری/ </a:t>
                      </a:r>
                      <a:endParaRPr lang="fa-IR" sz="1100" b="1" dirty="0">
                        <a:cs typeface="B Nazanin" pitchFamily="2" charset="-78"/>
                      </a:endParaRPr>
                    </a:p>
                    <a:p>
                      <a:pPr algn="ctr" rtl="1"/>
                      <a:r>
                        <a:rPr lang="fa-IR" sz="1100" b="1" dirty="0" smtClean="0">
                          <a:cs typeface="B Nazanin" pitchFamily="2" charset="-78"/>
                        </a:rPr>
                        <a:t>خطر نسبی </a:t>
                      </a:r>
                      <a:endParaRPr lang="fa-IR" sz="1100" b="1" dirty="0">
                        <a:cs typeface="B Nazanin" pitchFamily="2" charset="-78"/>
                      </a:endParaRPr>
                    </a:p>
                  </a:txBody>
                  <a:tcPr/>
                </a:tc>
                <a:tc>
                  <a:txBody>
                    <a:bodyPr/>
                    <a:lstStyle/>
                    <a:p>
                      <a:pPr algn="ctr" rtl="1"/>
                      <a:r>
                        <a:rPr lang="fa-IR" sz="1100" b="1" dirty="0" smtClean="0">
                          <a:cs typeface="B Nazanin" pitchFamily="2" charset="-78"/>
                        </a:rPr>
                        <a:t>شاخص های  </a:t>
                      </a:r>
                      <a:r>
                        <a:rPr lang="fa-IR" sz="1100" b="1" baseline="0" dirty="0" smtClean="0">
                          <a:cs typeface="B Nazanin" pitchFamily="2" charset="-78"/>
                        </a:rPr>
                        <a:t> خلاصه سلامت –  از سنجه هاي چندگانه بالا بدست مي آيد</a:t>
                      </a:r>
                      <a:endParaRPr lang="fa-IR" sz="1100" b="1" dirty="0">
                        <a:cs typeface="B Nazanin" pitchFamily="2" charset="-78"/>
                      </a:endParaRPr>
                    </a:p>
                  </a:txBody>
                  <a:tcPr anchor="ctr"/>
                </a:tc>
              </a:tr>
              <a:tr h="432446">
                <a:tc>
                  <a:txBody>
                    <a:bodyPr/>
                    <a:lstStyle/>
                    <a:p>
                      <a:pPr algn="ctr" rtl="1"/>
                      <a:r>
                        <a:rPr lang="fa-IR" sz="1100" b="1" dirty="0" smtClean="0">
                          <a:cs typeface="B Nazanin" pitchFamily="2" charset="-78"/>
                        </a:rPr>
                        <a:t>ارزيابي عملكرد</a:t>
                      </a:r>
                      <a:r>
                        <a:rPr lang="fa-IR" sz="1100" b="1" baseline="0" dirty="0" smtClean="0">
                          <a:cs typeface="B Nazanin" pitchFamily="2" charset="-78"/>
                        </a:rPr>
                        <a:t> </a:t>
                      </a:r>
                      <a:r>
                        <a:rPr lang="fa-IR" sz="1100" b="1" dirty="0" smtClean="0">
                          <a:cs typeface="B Nazanin" pitchFamily="2" charset="-78"/>
                        </a:rPr>
                        <a:t>نظام سلامت </a:t>
                      </a:r>
                      <a:endParaRPr lang="fa-IR" sz="1100" b="1" dirty="0">
                        <a:cs typeface="B Nazanin" pitchFamily="2" charset="-78"/>
                      </a:endParaRPr>
                    </a:p>
                  </a:txBody>
                  <a:tcPr/>
                </a:tc>
                <a:tc>
                  <a:txBody>
                    <a:bodyPr/>
                    <a:lstStyle/>
                    <a:p>
                      <a:pPr algn="ctr" rtl="1"/>
                      <a:r>
                        <a:rPr lang="fa-IR" sz="1100" b="1" dirty="0" smtClean="0">
                          <a:cs typeface="B Nazanin" pitchFamily="2" charset="-78"/>
                        </a:rPr>
                        <a:t>شاخص های </a:t>
                      </a:r>
                      <a:r>
                        <a:rPr lang="fa-IR" sz="1100" b="1" baseline="0" dirty="0" smtClean="0">
                          <a:cs typeface="B Nazanin" pitchFamily="2" charset="-78"/>
                        </a:rPr>
                        <a:t> خلاصه سلامت –  از سنجه هاي چندگانه بالا بدست مي آيد</a:t>
                      </a:r>
                      <a:endParaRPr lang="fa-IR" sz="1100" b="1" dirty="0">
                        <a:cs typeface="B Nazanin" pitchFamily="2" charset="-78"/>
                      </a:endParaRPr>
                    </a:p>
                  </a:txBody>
                  <a:tcPr anchor="ctr"/>
                </a:tc>
              </a:tr>
            </a:tbl>
          </a:graphicData>
        </a:graphic>
      </p:graphicFrame>
    </p:spTree>
    <p:extLst>
      <p:ext uri="{BB962C8B-B14F-4D97-AF65-F5344CB8AC3E}">
        <p14:creationId xmlns:p14="http://schemas.microsoft.com/office/powerpoint/2010/main" val="1109231799"/>
      </p:ext>
    </p:extLst>
  </p:cSld>
  <p:clrMapOvr>
    <a:masterClrMapping/>
  </p:clrMapOvr>
  <p:transition advClick="0" advTm="127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Nazanin" pitchFamily="2" charset="-78"/>
              </a:rPr>
              <a:t>چه عواملی بر کیفیت و استفاده از داده ها موثر است (1)</a:t>
            </a:r>
            <a:endParaRPr lang="fa-IR" dirty="0">
              <a:cs typeface="B Nazanin" pitchFamily="2" charset="-78"/>
            </a:endParaRPr>
          </a:p>
        </p:txBody>
      </p:sp>
      <p:sp>
        <p:nvSpPr>
          <p:cNvPr id="3" name="Content Placeholder 2"/>
          <p:cNvSpPr>
            <a:spLocks noGrp="1"/>
          </p:cNvSpPr>
          <p:nvPr>
            <p:ph idx="1"/>
          </p:nvPr>
        </p:nvSpPr>
        <p:spPr/>
        <p:txBody>
          <a:bodyPr/>
          <a:lstStyle/>
          <a:p>
            <a:endParaRPr lang="fa-IR" dirty="0"/>
          </a:p>
        </p:txBody>
      </p:sp>
      <p:sp>
        <p:nvSpPr>
          <p:cNvPr id="4" name="Rectangle 3"/>
          <p:cNvSpPr/>
          <p:nvPr/>
        </p:nvSpPr>
        <p:spPr>
          <a:xfrm>
            <a:off x="5334000" y="2209800"/>
            <a:ext cx="2895600" cy="2667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buFont typeface="Arial" pitchFamily="34" charset="0"/>
              <a:buChar char="•"/>
            </a:pPr>
            <a:r>
              <a:rPr lang="fa-IR" dirty="0" smtClean="0">
                <a:solidFill>
                  <a:schemeClr val="tx1"/>
                </a:solidFill>
                <a:cs typeface="B Nazanin" pitchFamily="2" charset="-78"/>
              </a:rPr>
              <a:t>شاخص های استاندار و تعریف شده </a:t>
            </a:r>
          </a:p>
          <a:p>
            <a:pPr marL="285750" indent="-285750">
              <a:buFont typeface="Arial" pitchFamily="34" charset="0"/>
              <a:buChar char="•"/>
            </a:pPr>
            <a:r>
              <a:rPr lang="fa-IR" dirty="0" smtClean="0">
                <a:solidFill>
                  <a:schemeClr val="tx1"/>
                </a:solidFill>
                <a:cs typeface="B Nazanin" pitchFamily="2" charset="-78"/>
              </a:rPr>
              <a:t>فرم های جمع آوری داده ها به همراه دستور عمل</a:t>
            </a:r>
          </a:p>
          <a:p>
            <a:pPr marL="285750" indent="-285750">
              <a:buFont typeface="Arial" pitchFamily="34" charset="0"/>
              <a:buChar char="•"/>
            </a:pPr>
            <a:r>
              <a:rPr lang="fa-IR" dirty="0" smtClean="0">
                <a:solidFill>
                  <a:schemeClr val="tx1"/>
                </a:solidFill>
                <a:cs typeface="B Nazanin" pitchFamily="2" charset="-78"/>
              </a:rPr>
              <a:t>نرم افراز ها ی مناسب </a:t>
            </a:r>
          </a:p>
          <a:p>
            <a:pPr marL="285750" indent="-285750">
              <a:buFont typeface="Arial" pitchFamily="34" charset="0"/>
              <a:buChar char="•"/>
            </a:pPr>
            <a:r>
              <a:rPr lang="fa-IR" dirty="0" smtClean="0">
                <a:solidFill>
                  <a:schemeClr val="tx1"/>
                </a:solidFill>
                <a:cs typeface="B Nazanin" pitchFamily="2" charset="-78"/>
              </a:rPr>
              <a:t>شیوه مناسب ارایه آمار و اطلاعات </a:t>
            </a:r>
          </a:p>
          <a:p>
            <a:pPr marL="285750" indent="-285750">
              <a:buFont typeface="Arial" pitchFamily="34" charset="0"/>
              <a:buChar char="•"/>
            </a:pPr>
            <a:r>
              <a:rPr lang="fa-IR" dirty="0" smtClean="0">
                <a:solidFill>
                  <a:schemeClr val="tx1"/>
                </a:solidFill>
                <a:cs typeface="B Nazanin" pitchFamily="2" charset="-78"/>
              </a:rPr>
              <a:t>نیرو های آموزش دیده </a:t>
            </a:r>
            <a:endParaRPr lang="fa-IR" dirty="0">
              <a:solidFill>
                <a:schemeClr val="tx1"/>
              </a:solidFill>
              <a:cs typeface="B Nazanin" pitchFamily="2" charset="-78"/>
            </a:endParaRPr>
          </a:p>
        </p:txBody>
      </p:sp>
      <p:cxnSp>
        <p:nvCxnSpPr>
          <p:cNvPr id="7" name="Straight Arrow Connector 6"/>
          <p:cNvCxnSpPr/>
          <p:nvPr/>
        </p:nvCxnSpPr>
        <p:spPr>
          <a:xfrm flipH="1">
            <a:off x="4495800" y="3505200"/>
            <a:ext cx="838200"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133600" y="3200400"/>
            <a:ext cx="2326758"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dirty="0" smtClean="0">
                <a:solidFill>
                  <a:schemeClr val="tx1"/>
                </a:solidFill>
                <a:cs typeface="B Nazanin" pitchFamily="2" charset="-78"/>
              </a:rPr>
              <a:t>عوامل </a:t>
            </a:r>
            <a:r>
              <a:rPr lang="fa-IR" dirty="0">
                <a:solidFill>
                  <a:schemeClr val="tx1"/>
                </a:solidFill>
                <a:cs typeface="B Nazanin" pitchFamily="2" charset="-78"/>
              </a:rPr>
              <a:t>فنی </a:t>
            </a:r>
          </a:p>
        </p:txBody>
      </p:sp>
    </p:spTree>
    <p:extLst>
      <p:ext uri="{BB962C8B-B14F-4D97-AF65-F5344CB8AC3E}">
        <p14:creationId xmlns:p14="http://schemas.microsoft.com/office/powerpoint/2010/main" val="882798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Nazanin" pitchFamily="2" charset="-78"/>
              </a:rPr>
              <a:t>چه عواملی بر کیفیت و استفاده از داده ها موثر است (2)</a:t>
            </a:r>
            <a:endParaRPr lang="fa-IR" dirty="0">
              <a:cs typeface="B Nazanin" pitchFamily="2" charset="-78"/>
            </a:endParaRPr>
          </a:p>
        </p:txBody>
      </p:sp>
      <p:sp>
        <p:nvSpPr>
          <p:cNvPr id="3" name="Content Placeholder 2"/>
          <p:cNvSpPr>
            <a:spLocks noGrp="1"/>
          </p:cNvSpPr>
          <p:nvPr>
            <p:ph idx="1"/>
          </p:nvPr>
        </p:nvSpPr>
        <p:spPr/>
        <p:txBody>
          <a:bodyPr/>
          <a:lstStyle/>
          <a:p>
            <a:endParaRPr lang="fa-IR" dirty="0"/>
          </a:p>
        </p:txBody>
      </p:sp>
      <p:sp>
        <p:nvSpPr>
          <p:cNvPr id="4" name="Rectangle 3"/>
          <p:cNvSpPr/>
          <p:nvPr/>
        </p:nvSpPr>
        <p:spPr>
          <a:xfrm>
            <a:off x="5334000" y="2209800"/>
            <a:ext cx="2895600" cy="2667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buFont typeface="Arial" pitchFamily="34" charset="0"/>
              <a:buChar char="•"/>
            </a:pPr>
            <a:r>
              <a:rPr lang="fa-IR" dirty="0" smtClean="0">
                <a:solidFill>
                  <a:schemeClr val="tx1"/>
                </a:solidFill>
                <a:cs typeface="B Nazanin" pitchFamily="2" charset="-78"/>
              </a:rPr>
              <a:t>منابع </a:t>
            </a:r>
          </a:p>
          <a:p>
            <a:pPr marL="285750" indent="-285750">
              <a:buFont typeface="Arial" pitchFamily="34" charset="0"/>
              <a:buChar char="•"/>
            </a:pPr>
            <a:r>
              <a:rPr lang="fa-IR" dirty="0" smtClean="0">
                <a:solidFill>
                  <a:schemeClr val="tx1"/>
                </a:solidFill>
                <a:cs typeface="B Nazanin" pitchFamily="2" charset="-78"/>
              </a:rPr>
              <a:t>ساختار نظام سلامت </a:t>
            </a:r>
          </a:p>
          <a:p>
            <a:pPr marL="285750" indent="-285750">
              <a:buFont typeface="Arial" pitchFamily="34" charset="0"/>
              <a:buChar char="•"/>
            </a:pPr>
            <a:r>
              <a:rPr lang="fa-IR" dirty="0" smtClean="0">
                <a:solidFill>
                  <a:schemeClr val="tx1"/>
                </a:solidFill>
                <a:cs typeface="B Nazanin" pitchFamily="2" charset="-78"/>
              </a:rPr>
              <a:t>نقش و مسوولیت ها </a:t>
            </a:r>
          </a:p>
          <a:p>
            <a:pPr marL="285750" indent="-285750">
              <a:buFont typeface="Arial" pitchFamily="34" charset="0"/>
              <a:buChar char="•"/>
            </a:pPr>
            <a:r>
              <a:rPr lang="fa-IR" dirty="0" smtClean="0">
                <a:solidFill>
                  <a:schemeClr val="tx1"/>
                </a:solidFill>
                <a:cs typeface="B Nazanin" pitchFamily="2" charset="-78"/>
              </a:rPr>
              <a:t>فرهنگ سازمانی </a:t>
            </a:r>
            <a:endParaRPr lang="fa-IR" dirty="0">
              <a:solidFill>
                <a:schemeClr val="tx1"/>
              </a:solidFill>
              <a:cs typeface="B Nazanin" pitchFamily="2" charset="-78"/>
            </a:endParaRPr>
          </a:p>
        </p:txBody>
      </p:sp>
      <p:cxnSp>
        <p:nvCxnSpPr>
          <p:cNvPr id="7" name="Straight Arrow Connector 6"/>
          <p:cNvCxnSpPr/>
          <p:nvPr/>
        </p:nvCxnSpPr>
        <p:spPr>
          <a:xfrm flipH="1">
            <a:off x="4495800" y="3505200"/>
            <a:ext cx="838200"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133600" y="3200400"/>
            <a:ext cx="2326758"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dirty="0" smtClean="0">
                <a:solidFill>
                  <a:schemeClr val="tx1"/>
                </a:solidFill>
                <a:cs typeface="B Nazanin" pitchFamily="2" charset="-78"/>
              </a:rPr>
              <a:t>عوامل سازمانی و محیطی </a:t>
            </a:r>
            <a:endParaRPr lang="fa-IR" dirty="0">
              <a:solidFill>
                <a:schemeClr val="tx1"/>
              </a:solidFill>
              <a:cs typeface="B Nazanin" pitchFamily="2" charset="-78"/>
            </a:endParaRPr>
          </a:p>
        </p:txBody>
      </p:sp>
    </p:spTree>
    <p:extLst>
      <p:ext uri="{BB962C8B-B14F-4D97-AF65-F5344CB8AC3E}">
        <p14:creationId xmlns:p14="http://schemas.microsoft.com/office/powerpoint/2010/main" val="3055145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Nazanin" pitchFamily="2" charset="-78"/>
              </a:rPr>
              <a:t>چه عواملی بر کیفیت و استفاده از داده ها موثر است (3)</a:t>
            </a:r>
            <a:endParaRPr lang="fa-IR" dirty="0">
              <a:cs typeface="B Nazanin" pitchFamily="2" charset="-78"/>
            </a:endParaRPr>
          </a:p>
        </p:txBody>
      </p:sp>
      <p:sp>
        <p:nvSpPr>
          <p:cNvPr id="3" name="Content Placeholder 2"/>
          <p:cNvSpPr>
            <a:spLocks noGrp="1"/>
          </p:cNvSpPr>
          <p:nvPr>
            <p:ph idx="1"/>
          </p:nvPr>
        </p:nvSpPr>
        <p:spPr/>
        <p:txBody>
          <a:bodyPr/>
          <a:lstStyle/>
          <a:p>
            <a:endParaRPr lang="fa-IR" dirty="0"/>
          </a:p>
        </p:txBody>
      </p:sp>
      <p:sp>
        <p:nvSpPr>
          <p:cNvPr id="4" name="Rectangle 3"/>
          <p:cNvSpPr/>
          <p:nvPr/>
        </p:nvSpPr>
        <p:spPr>
          <a:xfrm>
            <a:off x="5334000" y="2209800"/>
            <a:ext cx="2895600" cy="2667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buFont typeface="Arial" pitchFamily="34" charset="0"/>
              <a:buChar char="•"/>
            </a:pPr>
            <a:r>
              <a:rPr lang="fa-IR" dirty="0" smtClean="0">
                <a:solidFill>
                  <a:schemeClr val="tx1"/>
                </a:solidFill>
                <a:cs typeface="B Nazanin" pitchFamily="2" charset="-78"/>
              </a:rPr>
              <a:t>انگیزه </a:t>
            </a:r>
          </a:p>
          <a:p>
            <a:pPr marL="285750" indent="-285750">
              <a:buFont typeface="Arial" pitchFamily="34" charset="0"/>
              <a:buChar char="•"/>
            </a:pPr>
            <a:r>
              <a:rPr lang="fa-IR" dirty="0" smtClean="0">
                <a:solidFill>
                  <a:schemeClr val="tx1"/>
                </a:solidFill>
                <a:cs typeface="B Nazanin" pitchFamily="2" charset="-78"/>
              </a:rPr>
              <a:t>نگرش و ارزشها ی فردی و سازمانی </a:t>
            </a:r>
          </a:p>
          <a:p>
            <a:pPr marL="285750" indent="-285750">
              <a:buFont typeface="Arial" pitchFamily="34" charset="0"/>
              <a:buChar char="•"/>
            </a:pPr>
            <a:r>
              <a:rPr lang="fa-IR" dirty="0" smtClean="0">
                <a:solidFill>
                  <a:schemeClr val="tx1"/>
                </a:solidFill>
                <a:cs typeface="B Nazanin" pitchFamily="2" charset="-78"/>
              </a:rPr>
              <a:t>احساس مسوولیت </a:t>
            </a:r>
          </a:p>
        </p:txBody>
      </p:sp>
      <p:cxnSp>
        <p:nvCxnSpPr>
          <p:cNvPr id="7" name="Straight Arrow Connector 6"/>
          <p:cNvCxnSpPr/>
          <p:nvPr/>
        </p:nvCxnSpPr>
        <p:spPr>
          <a:xfrm flipH="1">
            <a:off x="4495800" y="3505200"/>
            <a:ext cx="838200"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133600" y="3200400"/>
            <a:ext cx="2326758"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dirty="0" smtClean="0">
                <a:solidFill>
                  <a:schemeClr val="tx1"/>
                </a:solidFill>
                <a:cs typeface="B Nazanin" pitchFamily="2" charset="-78"/>
              </a:rPr>
              <a:t>عوامل رفتاری </a:t>
            </a:r>
            <a:endParaRPr lang="fa-IR" dirty="0">
              <a:solidFill>
                <a:schemeClr val="tx1"/>
              </a:solidFill>
              <a:cs typeface="B Nazanin" pitchFamily="2" charset="-78"/>
            </a:endParaRPr>
          </a:p>
        </p:txBody>
      </p:sp>
    </p:spTree>
    <p:extLst>
      <p:ext uri="{BB962C8B-B14F-4D97-AF65-F5344CB8AC3E}">
        <p14:creationId xmlns:p14="http://schemas.microsoft.com/office/powerpoint/2010/main" val="3055145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7813"/>
            <a:ext cx="8219256" cy="630907"/>
          </a:xfrm>
        </p:spPr>
        <p:txBody>
          <a:bodyPr>
            <a:normAutofit fontScale="90000"/>
          </a:bodyPr>
          <a:lstStyle/>
          <a:p>
            <a:r>
              <a:rPr lang="fa-IR" dirty="0" smtClean="0">
                <a:cs typeface="B Homa" pitchFamily="2" charset="-78"/>
              </a:rPr>
              <a:t>تبدیل داده به اطلاعات و شواهد</a:t>
            </a:r>
            <a:endParaRPr lang="en-US" dirty="0">
              <a:cs typeface="B Homa" pitchFamily="2" charset="-78"/>
            </a:endParaRPr>
          </a:p>
        </p:txBody>
      </p:sp>
      <p:graphicFrame>
        <p:nvGraphicFramePr>
          <p:cNvPr id="4" name="Content Placeholder 3"/>
          <p:cNvGraphicFramePr>
            <a:graphicFrameLocks noGrp="1"/>
          </p:cNvGraphicFramePr>
          <p:nvPr>
            <p:ph idx="1"/>
          </p:nvPr>
        </p:nvGraphicFramePr>
        <p:xfrm>
          <a:off x="457200" y="1600200"/>
          <a:ext cx="8229600" cy="4530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ular Callout 6"/>
          <p:cNvSpPr/>
          <p:nvPr/>
        </p:nvSpPr>
        <p:spPr>
          <a:xfrm>
            <a:off x="6804248" y="1340768"/>
            <a:ext cx="1224136" cy="1008112"/>
          </a:xfrm>
          <a:prstGeom prst="wedgeRectCallout">
            <a:avLst>
              <a:gd name="adj1" fmla="val -153370"/>
              <a:gd name="adj2" fmla="val 44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جمع آور مدیریت تحلیل</a:t>
            </a:r>
          </a:p>
          <a:p>
            <a:pPr algn="ctr"/>
            <a:r>
              <a:rPr lang="en-US" dirty="0" smtClean="0">
                <a:solidFill>
                  <a:schemeClr val="tx1"/>
                </a:solidFill>
              </a:rPr>
              <a:t>HIS</a:t>
            </a:r>
            <a:endParaRPr lang="en-US" dirty="0">
              <a:solidFill>
                <a:schemeClr val="tx1"/>
              </a:solidFill>
            </a:endParaRPr>
          </a:p>
        </p:txBody>
      </p:sp>
      <p:sp>
        <p:nvSpPr>
          <p:cNvPr id="8" name="Rectangular Callout 7"/>
          <p:cNvSpPr/>
          <p:nvPr/>
        </p:nvSpPr>
        <p:spPr>
          <a:xfrm>
            <a:off x="7740352" y="2924944"/>
            <a:ext cx="1224136" cy="1008112"/>
          </a:xfrm>
          <a:prstGeom prst="wedgeRectCallout">
            <a:avLst>
              <a:gd name="adj1" fmla="val -153370"/>
              <a:gd name="adj2" fmla="val 44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ادغام، تفسیر، ارزشیابی</a:t>
            </a:r>
          </a:p>
          <a:p>
            <a:pPr algn="ctr"/>
            <a:r>
              <a:rPr lang="en-US" dirty="0" smtClean="0">
                <a:solidFill>
                  <a:schemeClr val="tx1"/>
                </a:solidFill>
              </a:rPr>
              <a:t>HIS</a:t>
            </a:r>
            <a:endParaRPr lang="en-US" dirty="0">
              <a:solidFill>
                <a:schemeClr val="tx1"/>
              </a:solidFill>
            </a:endParaRPr>
          </a:p>
        </p:txBody>
      </p:sp>
      <p:sp>
        <p:nvSpPr>
          <p:cNvPr id="9" name="Rectangular Callout 8"/>
          <p:cNvSpPr/>
          <p:nvPr/>
        </p:nvSpPr>
        <p:spPr>
          <a:xfrm>
            <a:off x="7236296" y="4941168"/>
            <a:ext cx="1224136" cy="1296144"/>
          </a:xfrm>
          <a:prstGeom prst="wedgeRectCallout">
            <a:avLst>
              <a:gd name="adj1" fmla="val -181382"/>
              <a:gd name="adj2" fmla="val -106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فرمت برای ارایه به برنامه ریزان و ذی نفعان</a:t>
            </a:r>
          </a:p>
          <a:p>
            <a:pPr algn="ctr"/>
            <a:r>
              <a:rPr lang="en-US" dirty="0" smtClean="0">
                <a:solidFill>
                  <a:schemeClr val="tx1"/>
                </a:solidFill>
              </a:rPr>
              <a:t>HIS</a:t>
            </a:r>
            <a:endParaRPr lang="en-US" dirty="0">
              <a:solidFill>
                <a:schemeClr val="tx1"/>
              </a:solidFill>
            </a:endParaRPr>
          </a:p>
        </p:txBody>
      </p:sp>
      <p:sp>
        <p:nvSpPr>
          <p:cNvPr id="10" name="Rectangular Callout 9"/>
          <p:cNvSpPr/>
          <p:nvPr/>
        </p:nvSpPr>
        <p:spPr>
          <a:xfrm>
            <a:off x="683568" y="5373216"/>
            <a:ext cx="1584176" cy="1296144"/>
          </a:xfrm>
          <a:prstGeom prst="wedgeRectCallout">
            <a:avLst>
              <a:gd name="adj1" fmla="val 132452"/>
              <a:gd name="adj2" fmla="val -4221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تاثیر بر برنامه ها و تصمیمات</a:t>
            </a:r>
          </a:p>
          <a:p>
            <a:pPr algn="ctr"/>
            <a:r>
              <a:rPr lang="fa-IR" dirty="0" smtClean="0">
                <a:solidFill>
                  <a:schemeClr val="tx1"/>
                </a:solidFill>
                <a:cs typeface="B Nazanin" pitchFamily="2" charset="-78"/>
              </a:rPr>
              <a:t>(برنامه ریزان و سیاست گذاران)</a:t>
            </a:r>
            <a:endParaRPr lang="en-US" dirty="0">
              <a:solidFill>
                <a:schemeClr val="tx1"/>
              </a:solidFill>
              <a:cs typeface="B Nazanin" pitchFamily="2" charset="-78"/>
            </a:endParaRPr>
          </a:p>
        </p:txBody>
      </p:sp>
      <p:sp>
        <p:nvSpPr>
          <p:cNvPr id="11" name="Rectangular Callout 10"/>
          <p:cNvSpPr/>
          <p:nvPr/>
        </p:nvSpPr>
        <p:spPr>
          <a:xfrm>
            <a:off x="0" y="3140968"/>
            <a:ext cx="1584176" cy="1296144"/>
          </a:xfrm>
          <a:prstGeom prst="wedgeRectCallout">
            <a:avLst>
              <a:gd name="adj1" fmla="val 118824"/>
              <a:gd name="adj2" fmla="val 873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اجرای تصمیمات</a:t>
            </a:r>
          </a:p>
          <a:p>
            <a:pPr algn="ctr"/>
            <a:r>
              <a:rPr lang="fa-IR" dirty="0" smtClean="0">
                <a:solidFill>
                  <a:schemeClr val="tx1"/>
                </a:solidFill>
                <a:cs typeface="B Nazanin" pitchFamily="2" charset="-78"/>
              </a:rPr>
              <a:t>( نظام سلامت)</a:t>
            </a:r>
            <a:endParaRPr lang="en-US" dirty="0">
              <a:solidFill>
                <a:schemeClr val="tx1"/>
              </a:solidFill>
              <a:cs typeface="B Nazanin" pitchFamily="2" charset="-78"/>
            </a:endParaRPr>
          </a:p>
        </p:txBody>
      </p:sp>
      <p:sp>
        <p:nvSpPr>
          <p:cNvPr id="12" name="Rectangular Callout 11"/>
          <p:cNvSpPr/>
          <p:nvPr/>
        </p:nvSpPr>
        <p:spPr>
          <a:xfrm>
            <a:off x="395536" y="980728"/>
            <a:ext cx="1584176" cy="1296144"/>
          </a:xfrm>
          <a:prstGeom prst="wedgeRectCallout">
            <a:avLst>
              <a:gd name="adj1" fmla="val 146081"/>
              <a:gd name="adj2" fmla="val 5087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پایش شاخص ها برای تغییر (</a:t>
            </a:r>
            <a:r>
              <a:rPr lang="en-US" dirty="0" smtClean="0">
                <a:solidFill>
                  <a:schemeClr val="tx1"/>
                </a:solidFill>
                <a:cs typeface="B Nazanin" pitchFamily="2" charset="-78"/>
              </a:rPr>
              <a:t>(HIS</a:t>
            </a:r>
            <a:endParaRPr lang="en-US" dirty="0">
              <a:solidFill>
                <a:schemeClr val="tx1"/>
              </a:solidFill>
              <a:cs typeface="B Nazanin" pitchFamily="2" charset="-78"/>
            </a:endParaRPr>
          </a:p>
        </p:txBody>
      </p:sp>
      <p:sp>
        <p:nvSpPr>
          <p:cNvPr id="14" name="Rectangle 13"/>
          <p:cNvSpPr/>
          <p:nvPr/>
        </p:nvSpPr>
        <p:spPr>
          <a:xfrm>
            <a:off x="3779912" y="2780928"/>
            <a:ext cx="1584176" cy="1872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rgbClr val="FF0000"/>
                </a:solidFill>
                <a:cs typeface="B Traffic" pitchFamily="2" charset="-78"/>
              </a:rPr>
              <a:t>اطلاعات بهتر</a:t>
            </a:r>
          </a:p>
          <a:p>
            <a:pPr algn="ctr"/>
            <a:endParaRPr lang="fa-IR" b="1" dirty="0" smtClean="0">
              <a:solidFill>
                <a:srgbClr val="FF0000"/>
              </a:solidFill>
              <a:cs typeface="B Traffic" pitchFamily="2" charset="-78"/>
            </a:endParaRPr>
          </a:p>
          <a:p>
            <a:pPr algn="ctr"/>
            <a:r>
              <a:rPr lang="fa-IR" b="1" dirty="0" smtClean="0">
                <a:solidFill>
                  <a:srgbClr val="FF0000"/>
                </a:solidFill>
                <a:cs typeface="B Traffic" pitchFamily="2" charset="-78"/>
              </a:rPr>
              <a:t>تصمیمات بهتر</a:t>
            </a:r>
          </a:p>
          <a:p>
            <a:pPr algn="ctr"/>
            <a:endParaRPr lang="fa-IR" b="1" dirty="0" smtClean="0">
              <a:solidFill>
                <a:srgbClr val="FF0000"/>
              </a:solidFill>
              <a:cs typeface="B Traffic" pitchFamily="2" charset="-78"/>
            </a:endParaRPr>
          </a:p>
          <a:p>
            <a:pPr algn="ctr"/>
            <a:r>
              <a:rPr lang="fa-IR" b="1" dirty="0" smtClean="0">
                <a:solidFill>
                  <a:srgbClr val="FF0000"/>
                </a:solidFill>
                <a:cs typeface="B Traffic" pitchFamily="2" charset="-78"/>
              </a:rPr>
              <a:t>سلامت بهتر</a:t>
            </a:r>
            <a:endParaRPr lang="en-US" b="1" dirty="0">
              <a:solidFill>
                <a:srgbClr val="FF0000"/>
              </a:solidFill>
              <a:cs typeface="B Traffic"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heckerboard(across)">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1" nodeType="clickEffect">
                                  <p:stCondLst>
                                    <p:cond delay="0"/>
                                  </p:stCondLst>
                                  <p:childTnLst>
                                    <p:animScale>
                                      <p:cBhvr>
                                        <p:cTn id="50" dur="2000" fill="hold"/>
                                        <p:tgtEl>
                                          <p:spTgt spid="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7" grpId="0" animBg="1"/>
      <p:bldP spid="8" grpId="0" animBg="1"/>
      <p:bldP spid="9" grpId="0" animBg="1"/>
      <p:bldP spid="10" grpId="0" animBg="1"/>
      <p:bldP spid="11" grpId="0" animBg="1"/>
      <p:bldP spid="12" grpId="0" animBg="1"/>
      <p:bldP spid="14" grpId="0"/>
      <p:bldP spid="1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54162"/>
          </a:xfrm>
        </p:spPr>
        <p:txBody>
          <a:bodyPr>
            <a:normAutofit fontScale="90000"/>
          </a:bodyPr>
          <a:lstStyle/>
          <a:p>
            <a:pPr algn="r" rtl="1"/>
            <a:r>
              <a:rPr lang="fa-IR" sz="6600" b="1" dirty="0" smtClean="0"/>
              <a:t>ارزیابی شاخص‌ها</a:t>
            </a:r>
            <a:br>
              <a:rPr lang="fa-IR" sz="6600" b="1" dirty="0" smtClean="0"/>
            </a:br>
            <a:r>
              <a:rPr lang="en-US" sz="4900" b="1" dirty="0" smtClean="0"/>
              <a:t>Indicators</a:t>
            </a:r>
            <a:endParaRPr lang="fa-IR" sz="6600" b="1"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graphicFrame>
        <p:nvGraphicFramePr>
          <p:cNvPr id="7" name="Table 6"/>
          <p:cNvGraphicFramePr>
            <a:graphicFrameLocks noGrp="1"/>
          </p:cNvGraphicFramePr>
          <p:nvPr/>
        </p:nvGraphicFramePr>
        <p:xfrm>
          <a:off x="457200" y="2514600"/>
          <a:ext cx="8342813" cy="1834444"/>
        </p:xfrm>
        <a:graphic>
          <a:graphicData uri="http://schemas.openxmlformats.org/drawingml/2006/table">
            <a:tbl>
              <a:tblPr rtl="1"/>
              <a:tblGrid>
                <a:gridCol w="525452"/>
                <a:gridCol w="3006142"/>
                <a:gridCol w="1050905"/>
                <a:gridCol w="1437159"/>
                <a:gridCol w="914472"/>
                <a:gridCol w="1408683"/>
              </a:tblGrid>
              <a:tr h="1128889">
                <a:tc>
                  <a:txBody>
                    <a:bodyPr/>
                    <a:lstStyle/>
                    <a:p>
                      <a:pPr algn="ctr" rtl="1">
                        <a:spcAft>
                          <a:spcPts val="0"/>
                        </a:spcAft>
                      </a:pPr>
                      <a:r>
                        <a:rPr lang="fa-IR" sz="1800" dirty="0">
                          <a:latin typeface="Calibri"/>
                          <a:ea typeface="Calibri"/>
                          <a:cs typeface="B Zar"/>
                        </a:rPr>
                        <a:t>ردیف</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ویژگی</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حداکثر امتیاز</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امتیاز کسب شده</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درصد</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kern="1200" dirty="0" smtClean="0">
                          <a:solidFill>
                            <a:schemeClr val="tx1"/>
                          </a:solidFill>
                          <a:latin typeface="Calibri"/>
                          <a:ea typeface="Calibri"/>
                          <a:cs typeface="B Zar"/>
                        </a:rPr>
                        <a:t>ارزیابی</a:t>
                      </a:r>
                      <a:endParaRPr lang="en-US" sz="2800" kern="1200" dirty="0">
                        <a:solidFill>
                          <a:schemeClr val="tx1"/>
                        </a:solidFill>
                        <a:latin typeface="Calibri"/>
                        <a:ea typeface="Calibri"/>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705555">
                <a:tc>
                  <a:txBody>
                    <a:bodyPr/>
                    <a:lstStyle/>
                    <a:p>
                      <a:pPr algn="ctr" rtl="1">
                        <a:spcAft>
                          <a:spcPts val="0"/>
                        </a:spcAft>
                      </a:pPr>
                      <a:r>
                        <a:rPr lang="fa-IR" sz="3200" dirty="0">
                          <a:latin typeface="Calibri"/>
                          <a:ea typeface="Calibri"/>
                          <a:cs typeface="B Zar"/>
                        </a:rPr>
                        <a:t>1</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3200" b="0" dirty="0" smtClean="0"/>
                        <a:t>شاخص ها</a:t>
                      </a:r>
                      <a:endParaRPr lang="en-US" sz="2000" b="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dirty="0" smtClean="0">
                          <a:latin typeface="Calibri"/>
                          <a:ea typeface="Calibri"/>
                          <a:cs typeface="B Zar"/>
                        </a:rPr>
                        <a:t>15</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dirty="0" smtClean="0">
                          <a:latin typeface="Calibri"/>
                          <a:ea typeface="Calibri"/>
                          <a:cs typeface="B Zar"/>
                        </a:rPr>
                        <a:t>10</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smtClean="0">
                          <a:latin typeface="Calibri"/>
                          <a:ea typeface="Calibri"/>
                          <a:cs typeface="B Zar"/>
                        </a:rPr>
                        <a:t>67</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b="0" kern="1200" dirty="0" smtClean="0">
                          <a:solidFill>
                            <a:schemeClr val="tx1"/>
                          </a:solidFill>
                          <a:latin typeface="Calibri"/>
                          <a:ea typeface="Calibri"/>
                          <a:cs typeface="B Zar"/>
                        </a:rPr>
                        <a:t>کافی</a:t>
                      </a:r>
                      <a:endParaRPr lang="en-US" sz="2400" b="0" kern="1200" dirty="0">
                        <a:solidFill>
                          <a:schemeClr val="tx1"/>
                        </a:solidFill>
                        <a:latin typeface="Calibri"/>
                        <a:ea typeface="Calibri"/>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64215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828800"/>
          </a:xfrm>
        </p:spPr>
        <p:txBody>
          <a:bodyPr>
            <a:normAutofit fontScale="90000"/>
          </a:bodyPr>
          <a:lstStyle/>
          <a:p>
            <a:pPr rtl="1">
              <a:spcBef>
                <a:spcPts val="0"/>
              </a:spcBef>
              <a:defRPr/>
            </a:pPr>
            <a:r>
              <a:rPr lang="fa-IR" sz="7200" b="1" dirty="0" smtClean="0">
                <a:ea typeface="Times New Roman"/>
              </a:rPr>
              <a:t>ارزيابي </a:t>
            </a:r>
            <a:r>
              <a:rPr lang="fa-IR" sz="6600" b="1" dirty="0" smtClean="0">
                <a:ea typeface="Times New Roman"/>
              </a:rPr>
              <a:t>منابع داده‌ها</a:t>
            </a:r>
            <a:br>
              <a:rPr lang="fa-IR" sz="6600" b="1" dirty="0" smtClean="0">
                <a:ea typeface="Times New Roman"/>
              </a:rPr>
            </a:br>
            <a:r>
              <a:rPr lang="en-US" b="1" dirty="0" smtClean="0">
                <a:ea typeface="Times New Roman"/>
              </a:rPr>
              <a:t>Data Sources</a:t>
            </a:r>
            <a:endParaRPr lang="en-US" sz="6600" b="1" dirty="0">
              <a:ea typeface="Times New Roman"/>
            </a:endParaRP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dirty="0"/>
          </a:p>
        </p:txBody>
      </p:sp>
      <p:graphicFrame>
        <p:nvGraphicFramePr>
          <p:cNvPr id="8" name="Table 7"/>
          <p:cNvGraphicFramePr>
            <a:graphicFrameLocks noGrp="1"/>
          </p:cNvGraphicFramePr>
          <p:nvPr/>
        </p:nvGraphicFramePr>
        <p:xfrm>
          <a:off x="459378" y="1981200"/>
          <a:ext cx="8046720" cy="4551161"/>
        </p:xfrm>
        <a:graphic>
          <a:graphicData uri="http://schemas.openxmlformats.org/drawingml/2006/table">
            <a:tbl>
              <a:tblPr rtl="1"/>
              <a:tblGrid>
                <a:gridCol w="581918"/>
                <a:gridCol w="3515466"/>
                <a:gridCol w="1582782"/>
                <a:gridCol w="2366554"/>
              </a:tblGrid>
              <a:tr h="734008">
                <a:tc>
                  <a:txBody>
                    <a:bodyPr/>
                    <a:lstStyle/>
                    <a:p>
                      <a:pPr algn="ctr" rtl="1">
                        <a:spcAft>
                          <a:spcPts val="0"/>
                        </a:spcAft>
                      </a:pPr>
                      <a:r>
                        <a:rPr lang="fa-IR" sz="1200" dirty="0">
                          <a:latin typeface="Calibri"/>
                          <a:ea typeface="Calibri"/>
                          <a:cs typeface="B Zar"/>
                        </a:rPr>
                        <a:t>ردیف</a:t>
                      </a:r>
                      <a:endParaRPr lang="en-US" sz="11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400" dirty="0">
                          <a:latin typeface="Calibri"/>
                          <a:ea typeface="Calibri"/>
                          <a:cs typeface="B Zar"/>
                        </a:rPr>
                        <a:t>ویژگی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400" dirty="0">
                          <a:latin typeface="Calibri"/>
                          <a:ea typeface="Calibri"/>
                          <a:cs typeface="B Zar"/>
                        </a:rPr>
                        <a:t>درصد امتیاز کسب شده</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3200" dirty="0" smtClean="0">
                          <a:latin typeface="Calibri"/>
                          <a:ea typeface="Calibri"/>
                          <a:cs typeface="B Zar"/>
                        </a:rPr>
                        <a:t>ارزیابی</a:t>
                      </a:r>
                      <a:endParaRPr lang="fa-IR" sz="2400" dirty="0">
                        <a:latin typeface="Calibri"/>
                        <a:ea typeface="Calibri"/>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412880">
                <a:tc>
                  <a:txBody>
                    <a:bodyPr/>
                    <a:lstStyle/>
                    <a:p>
                      <a:pPr algn="ctr" rtl="1">
                        <a:spcAft>
                          <a:spcPts val="0"/>
                        </a:spcAft>
                      </a:pPr>
                      <a:r>
                        <a:rPr lang="fa-IR" sz="1600" dirty="0">
                          <a:latin typeface="Calibri"/>
                          <a:ea typeface="Calibri"/>
                          <a:cs typeface="B Zar"/>
                        </a:rPr>
                        <a:t>1</a:t>
                      </a:r>
                      <a:endParaRPr lang="en-US" sz="11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dirty="0">
                          <a:latin typeface="Calibri"/>
                          <a:ea typeface="Calibri"/>
                          <a:cs typeface="B Zar"/>
                        </a:rPr>
                        <a:t>سرشماری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a:latin typeface="Calibri"/>
                          <a:ea typeface="Calibri"/>
                          <a:cs typeface="B Zar"/>
                        </a:rPr>
                        <a:t>50</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کافی</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80">
                <a:tc>
                  <a:txBody>
                    <a:bodyPr/>
                    <a:lstStyle/>
                    <a:p>
                      <a:pPr algn="ctr" rtl="1">
                        <a:spcAft>
                          <a:spcPts val="0"/>
                        </a:spcAft>
                      </a:pPr>
                      <a:r>
                        <a:rPr lang="fa-IR" sz="1600">
                          <a:latin typeface="Calibri"/>
                          <a:ea typeface="Calibri"/>
                          <a:cs typeface="B Zar"/>
                        </a:rPr>
                        <a:t>2</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dirty="0">
                          <a:latin typeface="Calibri"/>
                          <a:ea typeface="Calibri"/>
                          <a:cs typeface="B Zar"/>
                        </a:rPr>
                        <a:t>آمارهای حیاتی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a:latin typeface="Calibri"/>
                          <a:ea typeface="Calibri"/>
                          <a:cs typeface="B Zar"/>
                        </a:rPr>
                        <a:t>84</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کاملا کافی</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80">
                <a:tc>
                  <a:txBody>
                    <a:bodyPr/>
                    <a:lstStyle/>
                    <a:p>
                      <a:pPr algn="ctr" rtl="1">
                        <a:spcAft>
                          <a:spcPts val="0"/>
                        </a:spcAft>
                      </a:pPr>
                      <a:r>
                        <a:rPr lang="fa-IR" sz="1600">
                          <a:latin typeface="Calibri"/>
                          <a:ea typeface="Calibri"/>
                          <a:cs typeface="B Zar"/>
                        </a:rPr>
                        <a:t>3</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dirty="0">
                          <a:latin typeface="Calibri"/>
                          <a:ea typeface="Calibri"/>
                          <a:cs typeface="B Zar"/>
                        </a:rPr>
                        <a:t>بررسی‌های مبتنی بر خانوار</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dirty="0">
                          <a:latin typeface="Calibri"/>
                          <a:ea typeface="Calibri"/>
                          <a:cs typeface="B Zar"/>
                        </a:rPr>
                        <a:t>75</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کاملا کافی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4008">
                <a:tc>
                  <a:txBody>
                    <a:bodyPr/>
                    <a:lstStyle/>
                    <a:p>
                      <a:pPr algn="ctr" rtl="1">
                        <a:spcAft>
                          <a:spcPts val="0"/>
                        </a:spcAft>
                      </a:pPr>
                      <a:r>
                        <a:rPr lang="fa-IR" sz="1600">
                          <a:latin typeface="Calibri"/>
                          <a:ea typeface="Calibri"/>
                          <a:cs typeface="B Zar"/>
                        </a:rPr>
                        <a:t>4</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a:latin typeface="Calibri"/>
                          <a:ea typeface="Calibri"/>
                          <a:cs typeface="B Zar"/>
                        </a:rPr>
                        <a:t>ثبت سلامت و بیماری‌ها (با در نظر گرفتن مراقبت‌ها)</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dirty="0">
                          <a:latin typeface="Calibri"/>
                          <a:ea typeface="Calibri"/>
                          <a:cs typeface="B Zar"/>
                        </a:rPr>
                        <a:t>64</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کافی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5759">
                <a:tc>
                  <a:txBody>
                    <a:bodyPr/>
                    <a:lstStyle/>
                    <a:p>
                      <a:pPr algn="ctr" rtl="1">
                        <a:spcAft>
                          <a:spcPts val="0"/>
                        </a:spcAft>
                      </a:pPr>
                      <a:r>
                        <a:rPr lang="fa-IR" sz="1600">
                          <a:latin typeface="Calibri"/>
                          <a:ea typeface="Calibri"/>
                          <a:cs typeface="B Zar"/>
                        </a:rPr>
                        <a:t>5</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a:latin typeface="Calibri"/>
                          <a:ea typeface="Calibri"/>
                          <a:cs typeface="B Zar"/>
                        </a:rPr>
                        <a:t>ثبت خدمات سلامت</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a:latin typeface="Calibri"/>
                          <a:ea typeface="Calibri"/>
                          <a:cs typeface="B Zar"/>
                        </a:rPr>
                        <a:t>40</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موجود ولی ناکافی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80">
                <a:tc>
                  <a:txBody>
                    <a:bodyPr/>
                    <a:lstStyle/>
                    <a:p>
                      <a:pPr algn="ctr" rtl="1">
                        <a:spcAft>
                          <a:spcPts val="0"/>
                        </a:spcAft>
                      </a:pPr>
                      <a:r>
                        <a:rPr lang="fa-IR" sz="1600">
                          <a:latin typeface="Calibri"/>
                          <a:ea typeface="Calibri"/>
                          <a:cs typeface="B Zar"/>
                        </a:rPr>
                        <a:t>6</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a:latin typeface="Calibri"/>
                          <a:ea typeface="Calibri"/>
                          <a:cs typeface="B Zar"/>
                        </a:rPr>
                        <a:t>ثبت منابع</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a:latin typeface="Calibri"/>
                          <a:ea typeface="Calibri"/>
                          <a:cs typeface="B Zar"/>
                        </a:rPr>
                        <a:t>56</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کافی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506">
                <a:tc>
                  <a:txBody>
                    <a:bodyPr/>
                    <a:lstStyle/>
                    <a:p>
                      <a:pPr algn="ctr" rtl="1">
                        <a:spcAft>
                          <a:spcPts val="0"/>
                        </a:spcAft>
                      </a:pPr>
                      <a:endParaRPr lang="fa-IR" sz="1600">
                        <a:latin typeface="Calibri"/>
                        <a:ea typeface="Calibri"/>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400">
                          <a:latin typeface="Calibri"/>
                          <a:ea typeface="Calibri"/>
                          <a:cs typeface="B Zar"/>
                        </a:rPr>
                        <a:t>کل</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b="1">
                          <a:solidFill>
                            <a:srgbClr val="FF0000"/>
                          </a:solidFill>
                          <a:latin typeface="Calibri"/>
                          <a:ea typeface="Calibri"/>
                          <a:cs typeface="B Zar"/>
                        </a:rPr>
                        <a:t>61</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b="1" dirty="0">
                          <a:solidFill>
                            <a:srgbClr val="FF0000"/>
                          </a:solidFill>
                          <a:latin typeface="Calibri"/>
                          <a:ea typeface="Calibri"/>
                          <a:cs typeface="B Zar"/>
                        </a:rPr>
                        <a:t>کافی</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327510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fontScale="90000"/>
          </a:bodyPr>
          <a:lstStyle/>
          <a:p>
            <a:pPr algn="r" rtl="1"/>
            <a:r>
              <a:rPr lang="fa-IR" b="1" dirty="0" smtClean="0"/>
              <a:t>ارزیابی منابع داده‌ها به‌تفکیک</a:t>
            </a:r>
            <a:br>
              <a:rPr lang="fa-IR" b="1" dirty="0" smtClean="0"/>
            </a:br>
            <a:r>
              <a:rPr lang="en-US" b="1" dirty="0" smtClean="0">
                <a:ea typeface="Times New Roman"/>
              </a:rPr>
              <a:t> Data Sources</a:t>
            </a:r>
            <a:endParaRPr lang="fa-IR" b="1"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graphicFrame>
        <p:nvGraphicFramePr>
          <p:cNvPr id="7" name="Table 6"/>
          <p:cNvGraphicFramePr>
            <a:graphicFrameLocks noGrp="1"/>
          </p:cNvGraphicFramePr>
          <p:nvPr/>
        </p:nvGraphicFramePr>
        <p:xfrm>
          <a:off x="457202" y="1219201"/>
          <a:ext cx="8305799" cy="5236027"/>
        </p:xfrm>
        <a:graphic>
          <a:graphicData uri="http://schemas.openxmlformats.org/drawingml/2006/table">
            <a:tbl>
              <a:tblPr rtl="1"/>
              <a:tblGrid>
                <a:gridCol w="582387"/>
                <a:gridCol w="2731527"/>
                <a:gridCol w="998377"/>
                <a:gridCol w="998377"/>
                <a:gridCol w="998377"/>
                <a:gridCol w="998377"/>
                <a:gridCol w="998377"/>
              </a:tblGrid>
              <a:tr h="790303">
                <a:tc>
                  <a:txBody>
                    <a:bodyPr/>
                    <a:lstStyle/>
                    <a:p>
                      <a:pPr algn="ctr" rtl="1">
                        <a:spcAft>
                          <a:spcPts val="0"/>
                        </a:spcAft>
                      </a:pPr>
                      <a:r>
                        <a:rPr lang="en-US" sz="1100">
                          <a:latin typeface="B Zar"/>
                          <a:ea typeface="Calibri"/>
                          <a:cs typeface="Arial"/>
                        </a:rPr>
                        <a:t> </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spcAft>
                          <a:spcPts val="0"/>
                        </a:spcAft>
                      </a:pPr>
                      <a:r>
                        <a:rPr lang="fa-IR" sz="2000" dirty="0">
                          <a:latin typeface="Calibri"/>
                          <a:ea typeface="Calibri"/>
                          <a:cs typeface="B Zar"/>
                        </a:rPr>
                        <a:t>منبع داده</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1800">
                          <a:latin typeface="Calibri"/>
                          <a:ea typeface="Calibri"/>
                          <a:cs typeface="B Zar"/>
                        </a:rPr>
                        <a:t>محتوی</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1800">
                          <a:latin typeface="Calibri"/>
                          <a:ea typeface="Calibri"/>
                          <a:cs typeface="B Zar"/>
                        </a:rPr>
                        <a:t>ظرفیت‌سازی و عملکرد</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1800" dirty="0">
                          <a:latin typeface="Calibri"/>
                          <a:ea typeface="Calibri"/>
                          <a:cs typeface="B Zar"/>
                        </a:rPr>
                        <a:t>توزیع </a:t>
                      </a:r>
                      <a:r>
                        <a:rPr lang="fa-IR" sz="1600" dirty="0">
                          <a:latin typeface="Calibri"/>
                          <a:ea typeface="Calibri"/>
                          <a:cs typeface="B Zar"/>
                        </a:rPr>
                        <a:t>(اطلاع‌رسانی)</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1800" dirty="0">
                          <a:latin typeface="Calibri"/>
                          <a:ea typeface="Calibri"/>
                          <a:cs typeface="B Zar"/>
                        </a:rPr>
                        <a:t>یک‌پارچگی و استفاده</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1800">
                          <a:latin typeface="Calibri"/>
                          <a:ea typeface="Calibri"/>
                          <a:cs typeface="B Zar"/>
                        </a:rPr>
                        <a:t>جمع</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646611">
                <a:tc>
                  <a:txBody>
                    <a:bodyPr/>
                    <a:lstStyle/>
                    <a:p>
                      <a:pPr algn="ctr" rtl="1">
                        <a:spcAft>
                          <a:spcPts val="0"/>
                        </a:spcAft>
                      </a:pPr>
                      <a:r>
                        <a:rPr lang="fa-IR" sz="1600">
                          <a:latin typeface="Calibri"/>
                          <a:ea typeface="Calibri"/>
                          <a:cs typeface="B Zar"/>
                        </a:rPr>
                        <a:t>1</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dirty="0">
                          <a:latin typeface="Calibri"/>
                          <a:ea typeface="Calibri"/>
                          <a:cs typeface="B Zar"/>
                        </a:rPr>
                        <a:t>سرشماری</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33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58</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75</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a:latin typeface="Calibri"/>
                          <a:ea typeface="Calibri"/>
                          <a:cs typeface="B Zar"/>
                        </a:rPr>
                        <a:t>50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11">
                <a:tc>
                  <a:txBody>
                    <a:bodyPr/>
                    <a:lstStyle/>
                    <a:p>
                      <a:pPr algn="ctr" rtl="1">
                        <a:spcAft>
                          <a:spcPts val="0"/>
                        </a:spcAft>
                      </a:pPr>
                      <a:r>
                        <a:rPr lang="fa-IR" sz="1600">
                          <a:latin typeface="Calibri"/>
                          <a:ea typeface="Calibri"/>
                          <a:cs typeface="B Zar"/>
                        </a:rPr>
                        <a:t>2</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a:latin typeface="Calibri"/>
                          <a:ea typeface="Calibri"/>
                          <a:cs typeface="B Zar"/>
                        </a:rPr>
                        <a:t>آمارهای حیاتی</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89</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46</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100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100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a:latin typeface="Calibri"/>
                          <a:ea typeface="Calibri"/>
                          <a:cs typeface="B Zar"/>
                        </a:rPr>
                        <a:t>84</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11">
                <a:tc>
                  <a:txBody>
                    <a:bodyPr/>
                    <a:lstStyle/>
                    <a:p>
                      <a:pPr algn="ctr" rtl="1">
                        <a:spcAft>
                          <a:spcPts val="0"/>
                        </a:spcAft>
                      </a:pPr>
                      <a:r>
                        <a:rPr lang="fa-IR" sz="1600">
                          <a:latin typeface="Calibri"/>
                          <a:ea typeface="Calibri"/>
                          <a:cs typeface="B Zar"/>
                        </a:rPr>
                        <a:t>3</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a:latin typeface="Calibri"/>
                          <a:ea typeface="Calibri"/>
                          <a:cs typeface="B Zar"/>
                        </a:rPr>
                        <a:t>بررسی‌های مبتنی بر خانوار</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100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100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83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17</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a:latin typeface="Calibri"/>
                          <a:ea typeface="Calibri"/>
                          <a:cs typeface="B Zar"/>
                        </a:rPr>
                        <a:t>75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5840">
                <a:tc>
                  <a:txBody>
                    <a:bodyPr/>
                    <a:lstStyle/>
                    <a:p>
                      <a:pPr algn="ctr" rtl="1">
                        <a:spcAft>
                          <a:spcPts val="0"/>
                        </a:spcAft>
                      </a:pPr>
                      <a:r>
                        <a:rPr lang="fa-IR" sz="1600">
                          <a:latin typeface="Calibri"/>
                          <a:ea typeface="Calibri"/>
                          <a:cs typeface="B Zar"/>
                        </a:rPr>
                        <a:t>4</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a:latin typeface="Calibri"/>
                          <a:ea typeface="Calibri"/>
                          <a:cs typeface="B Zar"/>
                        </a:rPr>
                        <a:t>ثبت سلامت و بیماری‌ها </a:t>
                      </a:r>
                      <a:r>
                        <a:rPr lang="fa-IR" sz="2000">
                          <a:latin typeface="Calibri"/>
                          <a:ea typeface="Calibri"/>
                          <a:cs typeface="B Zar"/>
                        </a:rPr>
                        <a:t>(با در نظر گرفتن مراقبت‌ها)</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67</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71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67</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50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dirty="0">
                          <a:latin typeface="Calibri"/>
                          <a:ea typeface="Calibri"/>
                          <a:cs typeface="B Zar"/>
                        </a:rPr>
                        <a:t>64</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11">
                <a:tc>
                  <a:txBody>
                    <a:bodyPr/>
                    <a:lstStyle/>
                    <a:p>
                      <a:pPr algn="ctr" rtl="1">
                        <a:spcAft>
                          <a:spcPts val="0"/>
                        </a:spcAft>
                      </a:pPr>
                      <a:r>
                        <a:rPr lang="fa-IR" sz="1600">
                          <a:latin typeface="Calibri"/>
                          <a:ea typeface="Calibri"/>
                          <a:cs typeface="B Zar"/>
                        </a:rPr>
                        <a:t>5</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a:latin typeface="Calibri"/>
                          <a:ea typeface="Calibri"/>
                          <a:cs typeface="B Zar"/>
                        </a:rPr>
                        <a:t>ثبت خدمات سلامت</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50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44</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dirty="0">
                          <a:latin typeface="Calibri"/>
                          <a:ea typeface="Calibri"/>
                          <a:cs typeface="B Zar"/>
                        </a:rPr>
                        <a:t>40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11">
                <a:tc>
                  <a:txBody>
                    <a:bodyPr/>
                    <a:lstStyle/>
                    <a:p>
                      <a:pPr algn="ctr" rtl="1">
                        <a:spcAft>
                          <a:spcPts val="0"/>
                        </a:spcAft>
                      </a:pPr>
                      <a:r>
                        <a:rPr lang="fa-IR" sz="1600">
                          <a:latin typeface="Calibri"/>
                          <a:ea typeface="Calibri"/>
                          <a:cs typeface="B Zar"/>
                        </a:rPr>
                        <a:t>6</a:t>
                      </a:r>
                      <a:endParaRPr lang="en-US" sz="11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2800">
                          <a:latin typeface="Calibri"/>
                          <a:ea typeface="Calibri"/>
                          <a:cs typeface="B Zar"/>
                        </a:rPr>
                        <a:t>ثبت منابع</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75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57</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58</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200" dirty="0">
                          <a:latin typeface="Calibri"/>
                          <a:ea typeface="Calibri"/>
                          <a:cs typeface="B Zar"/>
                        </a:rPr>
                        <a:t>56</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80820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normAutofit fontScale="90000"/>
          </a:bodyPr>
          <a:lstStyle/>
          <a:p>
            <a:pPr rtl="1"/>
            <a:r>
              <a:rPr lang="fa-IR" sz="6600" b="1" dirty="0" smtClean="0">
                <a:ea typeface="Times New Roman"/>
              </a:rPr>
              <a:t>ارزيابي مديريت داده‌ها</a:t>
            </a:r>
            <a:br>
              <a:rPr lang="fa-IR" sz="6600" b="1" dirty="0" smtClean="0">
                <a:ea typeface="Times New Roman"/>
              </a:rPr>
            </a:br>
            <a:r>
              <a:rPr lang="en-US" sz="6600" b="1" dirty="0" smtClean="0">
                <a:ea typeface="Times New Roman"/>
              </a:rPr>
              <a:t>Data Management</a:t>
            </a:r>
            <a:endParaRPr lang="fa-IR" sz="6600" b="1"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graphicFrame>
        <p:nvGraphicFramePr>
          <p:cNvPr id="7" name="Table 6"/>
          <p:cNvGraphicFramePr>
            <a:graphicFrameLocks noGrp="1"/>
          </p:cNvGraphicFramePr>
          <p:nvPr/>
        </p:nvGraphicFramePr>
        <p:xfrm>
          <a:off x="762000" y="2819400"/>
          <a:ext cx="7848601" cy="2043289"/>
        </p:xfrm>
        <a:graphic>
          <a:graphicData uri="http://schemas.openxmlformats.org/drawingml/2006/table">
            <a:tbl>
              <a:tblPr rtl="1"/>
              <a:tblGrid>
                <a:gridCol w="594749"/>
                <a:gridCol w="3402591"/>
                <a:gridCol w="1189498"/>
                <a:gridCol w="1626691"/>
                <a:gridCol w="1035072"/>
              </a:tblGrid>
              <a:tr h="1128889">
                <a:tc>
                  <a:txBody>
                    <a:bodyPr/>
                    <a:lstStyle/>
                    <a:p>
                      <a:pPr algn="ctr" rtl="1">
                        <a:spcAft>
                          <a:spcPts val="0"/>
                        </a:spcAft>
                      </a:pPr>
                      <a:r>
                        <a:rPr lang="fa-IR" sz="1800" dirty="0">
                          <a:latin typeface="Calibri"/>
                          <a:ea typeface="Calibri"/>
                          <a:cs typeface="B Zar"/>
                        </a:rPr>
                        <a:t>ردیف</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ویژگی</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حداکثر امتیاز</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امتیاز کسب شده</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درصد</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705555">
                <a:tc>
                  <a:txBody>
                    <a:bodyPr/>
                    <a:lstStyle/>
                    <a:p>
                      <a:pPr algn="ctr" rtl="1">
                        <a:spcAft>
                          <a:spcPts val="0"/>
                        </a:spcAft>
                      </a:pPr>
                      <a:r>
                        <a:rPr lang="fa-IR" sz="3200" dirty="0">
                          <a:latin typeface="Calibri"/>
                          <a:ea typeface="Calibri"/>
                          <a:cs typeface="B Zar"/>
                        </a:rPr>
                        <a:t>1</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50000"/>
                        </a:lnSpc>
                        <a:spcAft>
                          <a:spcPts val="0"/>
                        </a:spcAft>
                      </a:pPr>
                      <a:r>
                        <a:rPr lang="fa-IR" sz="3200" b="1" dirty="0" smtClean="0">
                          <a:latin typeface="+mn-lt"/>
                          <a:ea typeface="Times New Roman"/>
                          <a:cs typeface="+mn-cs"/>
                        </a:rPr>
                        <a:t>مديريت داده‌ها</a:t>
                      </a:r>
                      <a:endParaRPr lang="en-US" sz="2800" b="1" dirty="0">
                        <a:latin typeface="+mn-lt"/>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smtClean="0">
                          <a:latin typeface="Calibri"/>
                          <a:ea typeface="Calibri"/>
                          <a:cs typeface="B Zar"/>
                        </a:rPr>
                        <a:t>15</a:t>
                      </a:r>
                      <a:endParaRPr lang="en-US" sz="2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smtClean="0">
                          <a:latin typeface="Calibri"/>
                          <a:ea typeface="Calibri"/>
                          <a:cs typeface="B Zar"/>
                        </a:rPr>
                        <a:t>2</a:t>
                      </a:r>
                      <a:endParaRPr lang="en-US" sz="2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6000" dirty="0" smtClean="0">
                          <a:solidFill>
                            <a:srgbClr val="FF0000"/>
                          </a:solidFill>
                          <a:latin typeface="Calibri"/>
                          <a:ea typeface="Calibri"/>
                          <a:cs typeface="B Zar"/>
                        </a:rPr>
                        <a:t>13</a:t>
                      </a:r>
                      <a:endParaRPr lang="en-US" sz="2000" dirty="0">
                        <a:solidFill>
                          <a:srgbClr val="FF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844444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itchFamily="2" charset="-78"/>
              </a:rPr>
              <a:t>عناوین مطالب </a:t>
            </a:r>
            <a:endParaRPr lang="fa-IR" dirty="0">
              <a:cs typeface="B Homa" pitchFamily="2" charset="-78"/>
            </a:endParaRPr>
          </a:p>
        </p:txBody>
      </p:sp>
      <p:sp>
        <p:nvSpPr>
          <p:cNvPr id="3" name="Content Placeholder 2"/>
          <p:cNvSpPr>
            <a:spLocks noGrp="1"/>
          </p:cNvSpPr>
          <p:nvPr>
            <p:ph idx="1"/>
          </p:nvPr>
        </p:nvSpPr>
        <p:spPr/>
        <p:txBody>
          <a:bodyPr>
            <a:normAutofit lnSpcReduction="10000"/>
          </a:bodyPr>
          <a:lstStyle/>
          <a:p>
            <a:r>
              <a:rPr lang="fa-IR" dirty="0" smtClean="0">
                <a:cs typeface="B Nazanin" pitchFamily="2" charset="-78"/>
              </a:rPr>
              <a:t>مقدمه</a:t>
            </a:r>
          </a:p>
          <a:p>
            <a:pPr lvl="1"/>
            <a:r>
              <a:rPr lang="fa-IR" dirty="0" smtClean="0">
                <a:cs typeface="B Nazanin" pitchFamily="2" charset="-78"/>
              </a:rPr>
              <a:t>تعریف نظام اطلاعات سلامت</a:t>
            </a:r>
          </a:p>
          <a:p>
            <a:r>
              <a:rPr lang="fa-IR" dirty="0" smtClean="0">
                <a:cs typeface="B Nazanin" pitchFamily="2" charset="-78"/>
              </a:rPr>
              <a:t>اجزای نظام اطلاعات سلامت </a:t>
            </a:r>
          </a:p>
          <a:p>
            <a:r>
              <a:rPr lang="fa-IR" dirty="0" smtClean="0">
                <a:cs typeface="B Nazanin" pitchFamily="2" charset="-78"/>
              </a:rPr>
              <a:t>چارچوب شبکه سنجش سلامت </a:t>
            </a:r>
          </a:p>
          <a:p>
            <a:r>
              <a:rPr lang="fa-IR" dirty="0" smtClean="0">
                <a:cs typeface="B Nazanin" pitchFamily="2" charset="-78"/>
              </a:rPr>
              <a:t>وضعیت نظام اطلاعات سلامت در ایران</a:t>
            </a:r>
          </a:p>
          <a:p>
            <a:r>
              <a:rPr lang="fa-IR" dirty="0" smtClean="0">
                <a:cs typeface="B Nazanin" pitchFamily="2" charset="-78"/>
              </a:rPr>
              <a:t>نظام ثبت وقایع حیاتی </a:t>
            </a:r>
          </a:p>
          <a:p>
            <a:r>
              <a:rPr lang="fa-IR" dirty="0" smtClean="0">
                <a:cs typeface="B Nazanin" pitchFamily="2" charset="-78"/>
              </a:rPr>
              <a:t>چالش های نظام اطلاعات سلامت کشورمان </a:t>
            </a:r>
          </a:p>
          <a:p>
            <a:r>
              <a:rPr lang="fa-IR" dirty="0" smtClean="0">
                <a:cs typeface="B Nazanin" pitchFamily="2" charset="-78"/>
              </a:rPr>
              <a:t> نتیجه گیری و جمع بندی </a:t>
            </a:r>
            <a:endParaRPr lang="fa-IR"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Scale>
                                      <p:cBhvr>
                                        <p:cTn id="12"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0" end="0"/>
                                            </p:txEl>
                                          </p:spTgt>
                                        </p:tgtEl>
                                        <p:attrNameLst>
                                          <p:attrName>ppt_x</p:attrName>
                                          <p:attrName>ppt_y</p:attrName>
                                        </p:attrNameLst>
                                      </p:cBhvr>
                                    </p:animMotion>
                                    <p:animEffect transition="in" filter="fade">
                                      <p:cBhvr>
                                        <p:cTn id="14" dur="1000"/>
                                        <p:tgtEl>
                                          <p:spTgt spid="3">
                                            <p:txEl>
                                              <p:pRg st="0" end="0"/>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Scale>
                                      <p:cBhvr>
                                        <p:cTn id="17"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1" end="1"/>
                                            </p:txEl>
                                          </p:spTgt>
                                        </p:tgtEl>
                                        <p:attrNameLst>
                                          <p:attrName>ppt_x</p:attrName>
                                          <p:attrName>ppt_y</p:attrName>
                                        </p:attrNameLst>
                                      </p:cBhvr>
                                    </p:animMotion>
                                    <p:animEffect transition="in" filter="fade">
                                      <p:cBhvr>
                                        <p:cTn id="19" dur="1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Scale>
                                      <p:cBhvr>
                                        <p:cTn id="24"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
                                            <p:txEl>
                                              <p:pRg st="2" end="2"/>
                                            </p:txEl>
                                          </p:spTgt>
                                        </p:tgtEl>
                                        <p:attrNameLst>
                                          <p:attrName>ppt_x</p:attrName>
                                          <p:attrName>ppt_y</p:attrName>
                                        </p:attrNameLst>
                                      </p:cBhvr>
                                    </p:animMotion>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Scale>
                                      <p:cBhvr>
                                        <p:cTn id="31"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xEl>
                                              <p:pRg st="3" end="3"/>
                                            </p:txEl>
                                          </p:spTgt>
                                        </p:tgtEl>
                                        <p:attrNameLst>
                                          <p:attrName>ppt_x</p:attrName>
                                          <p:attrName>ppt_y</p:attrName>
                                        </p:attrNameLst>
                                      </p:cBhvr>
                                    </p:animMotion>
                                    <p:animEffect transition="in" filter="fade">
                                      <p:cBhvr>
                                        <p:cTn id="33" dur="1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Scale>
                                      <p:cBhvr>
                                        <p:cTn id="38"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
                                            <p:txEl>
                                              <p:pRg st="4" end="4"/>
                                            </p:txEl>
                                          </p:spTgt>
                                        </p:tgtEl>
                                        <p:attrNameLst>
                                          <p:attrName>ppt_x</p:attrName>
                                          <p:attrName>ppt_y</p:attrName>
                                        </p:attrNameLst>
                                      </p:cBhvr>
                                    </p:animMotion>
                                    <p:animEffect transition="in" filter="fade">
                                      <p:cBhvr>
                                        <p:cTn id="40" dur="1000"/>
                                        <p:tgtEl>
                                          <p:spTgt spid="3">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2" presetClass="entr" presetSubtype="0" fill="hold" grpId="0"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Scale>
                                      <p:cBhvr>
                                        <p:cTn id="45"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3">
                                            <p:txEl>
                                              <p:pRg st="5" end="5"/>
                                            </p:txEl>
                                          </p:spTgt>
                                        </p:tgtEl>
                                        <p:attrNameLst>
                                          <p:attrName>ppt_x</p:attrName>
                                          <p:attrName>ppt_y</p:attrName>
                                        </p:attrNameLst>
                                      </p:cBhvr>
                                    </p:animMotion>
                                    <p:animEffect transition="in" filter="fade">
                                      <p:cBhvr>
                                        <p:cTn id="47" dur="10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2" presetClass="entr" presetSubtype="0" fill="hold" grpId="0"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Scale>
                                      <p:cBhvr>
                                        <p:cTn id="52"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
                                            <p:txEl>
                                              <p:pRg st="6" end="6"/>
                                            </p:txEl>
                                          </p:spTgt>
                                        </p:tgtEl>
                                        <p:attrNameLst>
                                          <p:attrName>ppt_x</p:attrName>
                                          <p:attrName>ppt_y</p:attrName>
                                        </p:attrNameLst>
                                      </p:cBhvr>
                                    </p:animMotion>
                                    <p:animEffect transition="in" filter="fade">
                                      <p:cBhvr>
                                        <p:cTn id="54" dur="1000"/>
                                        <p:tgtEl>
                                          <p:spTgt spid="3">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2" presetClass="entr" presetSubtype="0" fill="hold" grpId="0" nodeType="click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Scale>
                                      <p:cBhvr>
                                        <p:cTn id="59"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
                                            <p:txEl>
                                              <p:pRg st="7" end="7"/>
                                            </p:txEl>
                                          </p:spTgt>
                                        </p:tgtEl>
                                        <p:attrNameLst>
                                          <p:attrName>ppt_x</p:attrName>
                                          <p:attrName>ppt_y</p:attrName>
                                        </p:attrNameLst>
                                      </p:cBhvr>
                                    </p:animMotion>
                                    <p:animEffect transition="in" filter="fade">
                                      <p:cBhvr>
                                        <p:cTn id="6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normAutofit/>
          </a:bodyPr>
          <a:lstStyle/>
          <a:p>
            <a:pPr rtl="1"/>
            <a:r>
              <a:rPr lang="fa-IR" sz="6600" b="1" dirty="0" smtClean="0">
                <a:ea typeface="Times New Roman"/>
              </a:rPr>
              <a:t>ارزيابي تولید اطلاعات</a:t>
            </a:r>
            <a:br>
              <a:rPr lang="fa-IR" sz="6600" b="1" dirty="0" smtClean="0">
                <a:ea typeface="Times New Roman"/>
              </a:rPr>
            </a:br>
            <a:r>
              <a:rPr lang="en-US" b="1" dirty="0" smtClean="0">
                <a:ea typeface="Times New Roman"/>
              </a:rPr>
              <a:t>Information products</a:t>
            </a:r>
            <a:endParaRPr lang="fa-IR" sz="6600" b="1"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graphicFrame>
        <p:nvGraphicFramePr>
          <p:cNvPr id="7" name="Table 6"/>
          <p:cNvGraphicFramePr>
            <a:graphicFrameLocks noGrp="1"/>
          </p:cNvGraphicFramePr>
          <p:nvPr/>
        </p:nvGraphicFramePr>
        <p:xfrm>
          <a:off x="685800" y="2971800"/>
          <a:ext cx="7848601" cy="2043289"/>
        </p:xfrm>
        <a:graphic>
          <a:graphicData uri="http://schemas.openxmlformats.org/drawingml/2006/table">
            <a:tbl>
              <a:tblPr rtl="1"/>
              <a:tblGrid>
                <a:gridCol w="594749"/>
                <a:gridCol w="3402591"/>
                <a:gridCol w="1189498"/>
                <a:gridCol w="1626691"/>
                <a:gridCol w="1035072"/>
              </a:tblGrid>
              <a:tr h="1128889">
                <a:tc>
                  <a:txBody>
                    <a:bodyPr/>
                    <a:lstStyle/>
                    <a:p>
                      <a:pPr algn="ctr" rtl="1">
                        <a:spcAft>
                          <a:spcPts val="0"/>
                        </a:spcAft>
                      </a:pPr>
                      <a:r>
                        <a:rPr lang="fa-IR" sz="1800" dirty="0">
                          <a:latin typeface="Calibri"/>
                          <a:ea typeface="Calibri"/>
                          <a:cs typeface="B Zar"/>
                        </a:rPr>
                        <a:t>ردیف</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ویژگی</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حداکثر امتیاز</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امتیاز کسب شده</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800" dirty="0">
                          <a:latin typeface="Calibri"/>
                          <a:ea typeface="Calibri"/>
                          <a:cs typeface="B Zar"/>
                        </a:rPr>
                        <a:t>درصد</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705555">
                <a:tc>
                  <a:txBody>
                    <a:bodyPr/>
                    <a:lstStyle/>
                    <a:p>
                      <a:pPr algn="ctr" rtl="1">
                        <a:spcAft>
                          <a:spcPts val="0"/>
                        </a:spcAft>
                      </a:pPr>
                      <a:r>
                        <a:rPr lang="fa-IR" sz="3200" dirty="0">
                          <a:latin typeface="Calibri"/>
                          <a:ea typeface="Calibri"/>
                          <a:cs typeface="B Zar"/>
                        </a:rPr>
                        <a:t>1</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50000"/>
                        </a:lnSpc>
                        <a:spcAft>
                          <a:spcPts val="0"/>
                        </a:spcAft>
                      </a:pPr>
                      <a:r>
                        <a:rPr lang="fa-IR" sz="3200" b="1" dirty="0" smtClean="0">
                          <a:latin typeface="+mn-lt"/>
                          <a:ea typeface="Times New Roman"/>
                          <a:cs typeface="+mn-cs"/>
                        </a:rPr>
                        <a:t>تولید اطلاعات </a:t>
                      </a:r>
                      <a:endParaRPr lang="en-US" sz="2800" b="1" dirty="0">
                        <a:latin typeface="+mn-lt"/>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smtClean="0">
                          <a:latin typeface="Calibri"/>
                          <a:ea typeface="Calibri"/>
                          <a:cs typeface="B Zar"/>
                        </a:rPr>
                        <a:t>162</a:t>
                      </a:r>
                      <a:endParaRPr lang="en-US" sz="2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smtClean="0">
                          <a:latin typeface="Calibri"/>
                          <a:ea typeface="Calibri"/>
                          <a:cs typeface="B Zar"/>
                        </a:rPr>
                        <a:t>125</a:t>
                      </a:r>
                      <a:endParaRPr lang="en-US" sz="2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6000" dirty="0" smtClean="0">
                          <a:solidFill>
                            <a:srgbClr val="FF0000"/>
                          </a:solidFill>
                          <a:latin typeface="Calibri"/>
                          <a:ea typeface="Calibri"/>
                          <a:cs typeface="B Zar"/>
                        </a:rPr>
                        <a:t>77</a:t>
                      </a:r>
                      <a:endParaRPr lang="en-US" sz="2000" dirty="0">
                        <a:solidFill>
                          <a:srgbClr val="FF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225633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smtClean="0">
                <a:ea typeface="Times New Roman"/>
              </a:rPr>
              <a:t>ارزيابي انتشار و استفاده از اطلاعات</a:t>
            </a:r>
            <a:br>
              <a:rPr lang="fa-IR" b="1" dirty="0" smtClean="0">
                <a:ea typeface="Times New Roman"/>
              </a:rPr>
            </a:br>
            <a:r>
              <a:rPr lang="en-US" b="1" dirty="0" smtClean="0">
                <a:ea typeface="Times New Roman"/>
              </a:rPr>
              <a:t>Dissemination and Use</a:t>
            </a:r>
            <a:endParaRPr lang="fa-IR"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a-IR" smtClean="0"/>
              <a:t>ارزیابی نظام اطلاعات سلامت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dirty="0"/>
          </a:p>
        </p:txBody>
      </p:sp>
      <p:graphicFrame>
        <p:nvGraphicFramePr>
          <p:cNvPr id="7" name="Table 6"/>
          <p:cNvGraphicFramePr>
            <a:graphicFrameLocks noGrp="1"/>
          </p:cNvGraphicFramePr>
          <p:nvPr/>
        </p:nvGraphicFramePr>
        <p:xfrm>
          <a:off x="533398" y="1524000"/>
          <a:ext cx="8229602" cy="4615030"/>
        </p:xfrm>
        <a:graphic>
          <a:graphicData uri="http://schemas.openxmlformats.org/drawingml/2006/table">
            <a:tbl>
              <a:tblPr rtl="1"/>
              <a:tblGrid>
                <a:gridCol w="434915"/>
                <a:gridCol w="4017584"/>
                <a:gridCol w="1166594"/>
                <a:gridCol w="1595368"/>
                <a:gridCol w="1015141"/>
              </a:tblGrid>
              <a:tr h="860612">
                <a:tc>
                  <a:txBody>
                    <a:bodyPr/>
                    <a:lstStyle/>
                    <a:p>
                      <a:pPr marL="71755" marR="71755" algn="ctr" rtl="1">
                        <a:spcAft>
                          <a:spcPts val="0"/>
                        </a:spcAft>
                      </a:pPr>
                      <a:r>
                        <a:rPr lang="fa-IR" sz="1200" dirty="0">
                          <a:latin typeface="Calibri"/>
                          <a:ea typeface="Calibri"/>
                          <a:cs typeface="B Zar"/>
                        </a:rPr>
                        <a:t>ردیف</a:t>
                      </a:r>
                      <a:endParaRPr lang="en-US" sz="1100" dirty="0">
                        <a:latin typeface="Calibri"/>
                        <a:ea typeface="Calibri"/>
                        <a:cs typeface="Arial"/>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000" b="1" dirty="0">
                          <a:latin typeface="Calibri"/>
                          <a:ea typeface="Calibri"/>
                          <a:cs typeface="B Zar"/>
                        </a:rPr>
                        <a:t>ویژگی</a:t>
                      </a:r>
                      <a:endParaRPr lang="en-US" sz="14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000" b="1" dirty="0">
                          <a:latin typeface="Calibri"/>
                          <a:ea typeface="Calibri"/>
                          <a:cs typeface="B Zar"/>
                        </a:rPr>
                        <a:t>حداکثر امتیاز</a:t>
                      </a:r>
                      <a:endParaRPr lang="en-US" sz="14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000" b="1" dirty="0">
                          <a:latin typeface="Calibri"/>
                          <a:ea typeface="Calibri"/>
                          <a:cs typeface="B Zar"/>
                        </a:rPr>
                        <a:t>امتیاز کسب شده</a:t>
                      </a:r>
                      <a:endParaRPr lang="en-US" sz="14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spcAft>
                          <a:spcPts val="0"/>
                        </a:spcAft>
                      </a:pPr>
                      <a:r>
                        <a:rPr lang="fa-IR" sz="2000" b="1" dirty="0">
                          <a:latin typeface="Calibri"/>
                          <a:ea typeface="Calibri"/>
                          <a:cs typeface="B Zar"/>
                        </a:rPr>
                        <a:t>درصد</a:t>
                      </a:r>
                      <a:endParaRPr lang="en-US" sz="14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537883">
                <a:tc>
                  <a:txBody>
                    <a:bodyPr/>
                    <a:lstStyle/>
                    <a:p>
                      <a:pPr algn="ctr" rtl="1">
                        <a:spcAft>
                          <a:spcPts val="0"/>
                        </a:spcAft>
                      </a:pPr>
                      <a:r>
                        <a:rPr lang="fa-IR" sz="2000" dirty="0">
                          <a:latin typeface="Calibri"/>
                          <a:ea typeface="Calibri"/>
                          <a:cs typeface="B Zar"/>
                        </a:rPr>
                        <a:t>1</a:t>
                      </a:r>
                      <a:endParaRPr lang="en-US" sz="14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تحلیل و استفاده از داده‌ها</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9</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5</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a:latin typeface="Calibri"/>
                          <a:ea typeface="Calibri"/>
                          <a:cs typeface="B Zar"/>
                        </a:rPr>
                        <a:t>56</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883">
                <a:tc>
                  <a:txBody>
                    <a:bodyPr/>
                    <a:lstStyle/>
                    <a:p>
                      <a:pPr algn="ctr" rtl="1">
                        <a:spcAft>
                          <a:spcPts val="0"/>
                        </a:spcAft>
                      </a:pPr>
                      <a:r>
                        <a:rPr lang="fa-IR" sz="2000">
                          <a:latin typeface="Calibri"/>
                          <a:ea typeface="Calibri"/>
                          <a:cs typeface="B Zar"/>
                        </a:rPr>
                        <a:t>2</a:t>
                      </a:r>
                      <a:endParaRPr lang="en-US" sz="14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استفاده از اطلاعات در سیاست‌گذاری </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1</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a:latin typeface="Calibri"/>
                          <a:ea typeface="Calibri"/>
                          <a:cs typeface="B Zar"/>
                        </a:rPr>
                        <a:t>33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612">
                <a:tc>
                  <a:txBody>
                    <a:bodyPr/>
                    <a:lstStyle/>
                    <a:p>
                      <a:pPr algn="ctr" rtl="1">
                        <a:spcAft>
                          <a:spcPts val="0"/>
                        </a:spcAft>
                      </a:pPr>
                      <a:r>
                        <a:rPr lang="fa-IR" sz="2000">
                          <a:latin typeface="Calibri"/>
                          <a:ea typeface="Calibri"/>
                          <a:cs typeface="B Zar"/>
                        </a:rPr>
                        <a:t>3</a:t>
                      </a:r>
                      <a:endParaRPr lang="en-US" sz="14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استفاده از اطلاعات در برنامه‌ریزی و اولویت بندی</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dirty="0">
                          <a:latin typeface="Calibri"/>
                          <a:ea typeface="Calibri"/>
                          <a:cs typeface="B Zar"/>
                        </a:rPr>
                        <a:t>2</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dirty="0">
                          <a:latin typeface="Calibri"/>
                          <a:ea typeface="Calibri"/>
                          <a:cs typeface="B Zar"/>
                        </a:rPr>
                        <a:t>67</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883">
                <a:tc>
                  <a:txBody>
                    <a:bodyPr/>
                    <a:lstStyle/>
                    <a:p>
                      <a:pPr algn="ctr" rtl="1">
                        <a:spcAft>
                          <a:spcPts val="0"/>
                        </a:spcAft>
                      </a:pPr>
                      <a:r>
                        <a:rPr lang="fa-IR" sz="2000">
                          <a:latin typeface="Calibri"/>
                          <a:ea typeface="Calibri"/>
                          <a:cs typeface="B Zar"/>
                        </a:rPr>
                        <a:t>4</a:t>
                      </a:r>
                      <a:endParaRPr lang="en-US" sz="14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استفاده از اطلاعات در تخصیص منابع</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6</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dirty="0">
                          <a:latin typeface="Calibri"/>
                          <a:ea typeface="Calibri"/>
                          <a:cs typeface="B Zar"/>
                        </a:rPr>
                        <a:t>17</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883">
                <a:tc>
                  <a:txBody>
                    <a:bodyPr/>
                    <a:lstStyle/>
                    <a:p>
                      <a:pPr algn="ctr" rtl="1">
                        <a:spcAft>
                          <a:spcPts val="0"/>
                        </a:spcAft>
                      </a:pPr>
                      <a:r>
                        <a:rPr lang="fa-IR" sz="2000">
                          <a:latin typeface="Calibri"/>
                          <a:ea typeface="Calibri"/>
                          <a:cs typeface="B Zar"/>
                        </a:rPr>
                        <a:t>5</a:t>
                      </a:r>
                      <a:endParaRPr lang="en-US" sz="14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استفاده از اطلاعات در اجرا و اقدام</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9</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6</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3600" dirty="0">
                          <a:latin typeface="Calibri"/>
                          <a:ea typeface="Calibri"/>
                          <a:cs typeface="B Zar"/>
                        </a:rPr>
                        <a:t>67</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9246">
                <a:tc>
                  <a:txBody>
                    <a:bodyPr/>
                    <a:lstStyle/>
                    <a:p>
                      <a:pPr algn="ctr" rtl="1">
                        <a:spcAft>
                          <a:spcPts val="0"/>
                        </a:spcAft>
                      </a:pPr>
                      <a:endParaRPr lang="fa-IR" sz="2000">
                        <a:latin typeface="Calibri"/>
                        <a:ea typeface="Calibri"/>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fa-IR" sz="1600" b="1" dirty="0">
                          <a:latin typeface="Calibri"/>
                          <a:ea typeface="Calibri"/>
                          <a:cs typeface="B Zar"/>
                        </a:rPr>
                        <a:t>کل</a:t>
                      </a:r>
                      <a:endParaRPr lang="en-US" sz="11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30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800">
                          <a:latin typeface="Calibri"/>
                          <a:ea typeface="Calibri"/>
                          <a:cs typeface="B Zar"/>
                        </a:rPr>
                        <a:t>15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4000" dirty="0">
                          <a:solidFill>
                            <a:srgbClr val="FF0000"/>
                          </a:solidFill>
                          <a:latin typeface="Calibri"/>
                          <a:ea typeface="Calibri"/>
                          <a:cs typeface="B Zar"/>
                        </a:rPr>
                        <a:t>50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064465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42853"/>
            <a:ext cx="7543800" cy="1000148"/>
          </a:xfrm>
        </p:spPr>
        <p:txBody>
          <a:bodyPr>
            <a:normAutofit/>
          </a:bodyPr>
          <a:lstStyle/>
          <a:p>
            <a:pPr algn="r" rtl="0" eaLnBrk="1" hangingPunct="1">
              <a:defRPr/>
            </a:pPr>
            <a:r>
              <a:rPr lang="fa-IR" sz="2000" dirty="0" smtClean="0">
                <a:cs typeface="B Homa" pitchFamily="2" charset="-78"/>
              </a:rPr>
              <a:t>چالشها کلی نظام اطلاعات در وزارت بهداشت درمان وآموزش پزشکی </a:t>
            </a:r>
            <a:endParaRPr lang="fa-IR" sz="2000" dirty="0">
              <a:cs typeface="B Homa" pitchFamily="2" charset="-78"/>
            </a:endParaRPr>
          </a:p>
        </p:txBody>
      </p:sp>
      <p:sp>
        <p:nvSpPr>
          <p:cNvPr id="11267" name="Content Placeholder 2"/>
          <p:cNvSpPr>
            <a:spLocks noGrp="1"/>
          </p:cNvSpPr>
          <p:nvPr>
            <p:ph idx="1"/>
          </p:nvPr>
        </p:nvSpPr>
        <p:spPr>
          <a:xfrm>
            <a:off x="228600" y="1219200"/>
            <a:ext cx="8477250" cy="4321175"/>
          </a:xfrm>
        </p:spPr>
        <p:txBody>
          <a:bodyPr>
            <a:normAutofit fontScale="70000" lnSpcReduction="20000"/>
          </a:bodyPr>
          <a:lstStyle/>
          <a:p>
            <a:r>
              <a:rPr lang="fa-IR" sz="2400" dirty="0" smtClean="0">
                <a:cs typeface="B Koodak" pitchFamily="2" charset="-78"/>
              </a:rPr>
              <a:t>نداشتن پایگاه ملی داده های سلامت </a:t>
            </a:r>
          </a:p>
          <a:p>
            <a:r>
              <a:rPr lang="fa-IR" sz="2400" dirty="0" smtClean="0">
                <a:cs typeface="B Koodak" pitchFamily="2" charset="-78"/>
              </a:rPr>
              <a:t>هریک از ادارات/ واحد ها دارای چندین نظام جمع آوری اطلاعات جاری و یا انجام بررسی هستند</a:t>
            </a:r>
          </a:p>
          <a:p>
            <a:r>
              <a:rPr lang="fa-IR" sz="2400" dirty="0" smtClean="0">
                <a:cs typeface="B Koodak" pitchFamily="2" charset="-78"/>
              </a:rPr>
              <a:t>نرم افزار های مختلفی برای هریک از این نظام های اطلاعاتی طراحی شده است که با یکدیگر ارتباطی ندارند و در برخی از موارد داده ها تکراری جمع آوری می کنند ( مثال داده های مرگ و میر)</a:t>
            </a:r>
          </a:p>
          <a:p>
            <a:pPr algn="r" rtl="1" eaLnBrk="1" hangingPunct="1"/>
            <a:r>
              <a:rPr lang="fa-IR" sz="2400" dirty="0" smtClean="0">
                <a:cs typeface="B Yagut" pitchFamily="2" charset="-78"/>
              </a:rPr>
              <a:t>جمع آوري اطلاعات زياد و خسته شدن سيستم جمع آوری اطلات برای هر بیماری و یا برنامه بهداشتی به صورت مجزا</a:t>
            </a:r>
          </a:p>
          <a:p>
            <a:pPr algn="r" rtl="1" eaLnBrk="1" hangingPunct="1"/>
            <a:r>
              <a:rPr lang="fa-IR" sz="2400" dirty="0" smtClean="0">
                <a:cs typeface="B Yagut" pitchFamily="2" charset="-78"/>
              </a:rPr>
              <a:t>عدم آگاهي افراد در سطح محيطي به اهميت اطلاعات گزارش شده و نقش کليدي و مهم ايشان در اين فرايند</a:t>
            </a:r>
          </a:p>
          <a:p>
            <a:pPr algn="r" rtl="1" eaLnBrk="1" hangingPunct="1"/>
            <a:r>
              <a:rPr lang="fa-IR" sz="2400" dirty="0" smtClean="0">
                <a:cs typeface="B Yagut" pitchFamily="2" charset="-78"/>
              </a:rPr>
              <a:t>عدم ارايه بازخوراد دقيق و به موقع از سطوح بالاتر به سطوح پايين تر</a:t>
            </a:r>
          </a:p>
          <a:p>
            <a:pPr algn="r" rtl="1" eaLnBrk="1" hangingPunct="1"/>
            <a:r>
              <a:rPr lang="fa-IR" sz="2400" dirty="0" smtClean="0">
                <a:cs typeface="B Yagut" pitchFamily="2" charset="-78"/>
              </a:rPr>
              <a:t>دستي بودن سيستم جمع آوري اطلاعات در بعضي قسمتها از جمله واحد های ارایه خدمت</a:t>
            </a:r>
          </a:p>
          <a:p>
            <a:pPr algn="r" rtl="1" eaLnBrk="1" hangingPunct="1"/>
            <a:r>
              <a:rPr lang="fa-IR" sz="2400" dirty="0" smtClean="0">
                <a:cs typeface="B Yagut" pitchFamily="2" charset="-78"/>
              </a:rPr>
              <a:t>عدم تحليل عميق نتايج در سطوح بالاي سيستم</a:t>
            </a:r>
          </a:p>
          <a:p>
            <a:pPr algn="r" rtl="1" eaLnBrk="1" hangingPunct="1"/>
            <a:r>
              <a:rPr lang="fa-IR" sz="2400" dirty="0" smtClean="0">
                <a:cs typeface="B Yagut" pitchFamily="2" charset="-78"/>
              </a:rPr>
              <a:t>نداشتن واحد  متمرکز برای تجزیه و تحلیل آمار واطلاعات کلان سلامت در وزارت بهداشت</a:t>
            </a:r>
          </a:p>
          <a:p>
            <a:pPr algn="r" rtl="1" eaLnBrk="1" hangingPunct="1"/>
            <a:r>
              <a:rPr lang="fa-IR" sz="2400" dirty="0" smtClean="0">
                <a:cs typeface="B Yagut" pitchFamily="2" charset="-78"/>
              </a:rPr>
              <a:t>تداخلات کاري به خصوص در مديريت آمار در ساختار دانشگاه و وزارت</a:t>
            </a:r>
          </a:p>
          <a:p>
            <a:r>
              <a:rPr lang="fa-IR" sz="2400" dirty="0" smtClean="0">
                <a:cs typeface="B Koodak" pitchFamily="2" charset="-78"/>
              </a:rPr>
              <a:t>کم بود نیروی تخصصی در زمینه آمار و تحلیل های آمار ی در سطح  ملی و استانی وکشوری کم است </a:t>
            </a:r>
            <a:r>
              <a:rPr lang="en-US" sz="2400" dirty="0" smtClean="0">
                <a:cs typeface="B Koodak" pitchFamily="2" charset="-78"/>
              </a:rPr>
              <a:t>(MPH?)</a:t>
            </a:r>
          </a:p>
          <a:p>
            <a:r>
              <a:rPr lang="fa-IR" sz="2400" dirty="0" smtClean="0">
                <a:cs typeface="B Yagut" pitchFamily="2" charset="-78"/>
              </a:rPr>
              <a:t>عدم برنامه ريزي دقيق و منطبق بر آمار توسط مديريت ها</a:t>
            </a:r>
          </a:p>
          <a:p>
            <a:endParaRPr lang="fa-IR" sz="2400" dirty="0" smtClean="0">
              <a:cs typeface="B Koodak" pitchFamily="2" charset="-78"/>
            </a:endParaRPr>
          </a:p>
          <a:p>
            <a:pPr algn="r" rtl="1" eaLnBrk="1" hangingPunct="1"/>
            <a:endParaRPr lang="fa-IR" sz="2400" dirty="0" smtClean="0">
              <a:cs typeface="B Yagut"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fa-IR" dirty="0" smtClean="0">
                <a:cs typeface="B Homa" pitchFamily="2" charset="-78"/>
              </a:rPr>
              <a:t>اما نقاط قوت سيستم</a:t>
            </a:r>
            <a:endParaRPr lang="fa-IR" dirty="0">
              <a:cs typeface="B Homa" pitchFamily="2" charset="-78"/>
            </a:endParaRPr>
          </a:p>
        </p:txBody>
      </p:sp>
      <p:sp>
        <p:nvSpPr>
          <p:cNvPr id="20483" name="Content Placeholder 2"/>
          <p:cNvSpPr>
            <a:spLocks noGrp="1"/>
          </p:cNvSpPr>
          <p:nvPr>
            <p:ph idx="1"/>
          </p:nvPr>
        </p:nvSpPr>
        <p:spPr/>
        <p:txBody>
          <a:bodyPr>
            <a:normAutofit/>
          </a:bodyPr>
          <a:lstStyle/>
          <a:p>
            <a:pPr algn="r" rtl="1" eaLnBrk="1" hangingPunct="1"/>
            <a:r>
              <a:rPr lang="fa-IR" sz="3000" dirty="0" smtClean="0">
                <a:cs typeface="B Nazanin" pitchFamily="2" charset="-78"/>
              </a:rPr>
              <a:t>وجود واحد آمار در دانشگاه و در معاونتها</a:t>
            </a:r>
          </a:p>
          <a:p>
            <a:pPr algn="r" rtl="1" eaLnBrk="1" hangingPunct="1"/>
            <a:r>
              <a:rPr lang="fa-IR" sz="3000" dirty="0" smtClean="0">
                <a:cs typeface="B Nazanin" pitchFamily="2" charset="-78"/>
              </a:rPr>
              <a:t>وجود سيستم مراقبت بيماريها که باعث جا افتادن روال انتقال داده ها شده است اگرچه ممکن است ايراداتي داشته باشند ولي براي تصحيح امر زيرساختهاي خوبي ايجاد نموده است</a:t>
            </a:r>
          </a:p>
          <a:p>
            <a:pPr algn="r" rtl="1" eaLnBrk="1" hangingPunct="1"/>
            <a:r>
              <a:rPr lang="fa-IR" sz="3000" dirty="0" smtClean="0">
                <a:cs typeface="B Nazanin" pitchFamily="2" charset="-78"/>
              </a:rPr>
              <a:t>ايجاد نظامهاي ثبت مانند ثبت مرگ و ثبت سرطان</a:t>
            </a:r>
          </a:p>
          <a:p>
            <a:r>
              <a:rPr lang="fa-IR" sz="3000" dirty="0" smtClean="0">
                <a:cs typeface="B Nazanin" pitchFamily="2" charset="-78"/>
              </a:rPr>
              <a:t>وجود ساختارشبکه بهداشت و درمان کشور و پرسنل علاقه مند</a:t>
            </a:r>
          </a:p>
          <a:p>
            <a:pPr algn="r" rtl="1" eaLnBrk="1" hangingPunct="1"/>
            <a:r>
              <a:rPr lang="fa-IR" sz="3000" dirty="0" smtClean="0">
                <a:cs typeface="B Nazanin" pitchFamily="2" charset="-78"/>
              </a:rPr>
              <a:t>افزايش دانش فني در بين نيروهاي محيطي و ستادي</a:t>
            </a:r>
          </a:p>
          <a:p>
            <a:pPr algn="r" rtl="1" eaLnBrk="1" hangingPunct="1"/>
            <a:r>
              <a:rPr lang="fa-IR" sz="3000" dirty="0" smtClean="0">
                <a:cs typeface="B Nazanin" pitchFamily="2" charset="-78"/>
              </a:rPr>
              <a:t>توسعه نسبي نظام </a:t>
            </a:r>
            <a:r>
              <a:rPr lang="en-US" sz="3000" dirty="0" smtClean="0">
                <a:cs typeface="B Nazanin" pitchFamily="2" charset="-78"/>
              </a:rPr>
              <a:t>IT</a:t>
            </a:r>
            <a:r>
              <a:rPr lang="fa-IR" sz="3000" dirty="0" smtClean="0">
                <a:cs typeface="B Nazanin" pitchFamily="2" charset="-78"/>
              </a:rPr>
              <a:t> در دانشگاهها و وزارت</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3200" dirty="0">
                <a:cs typeface="B Koodak" pitchFamily="2" charset="-78"/>
              </a:rPr>
              <a:t>نظامهاي </a:t>
            </a:r>
            <a:r>
              <a:rPr lang="ar-SA" sz="3200" dirty="0">
                <a:cs typeface="B Koodak" pitchFamily="2" charset="-78"/>
              </a:rPr>
              <a:t>جاري </a:t>
            </a:r>
            <a:r>
              <a:rPr lang="fa-IR" sz="3200" dirty="0">
                <a:cs typeface="B Koodak" pitchFamily="2" charset="-78"/>
              </a:rPr>
              <a:t>اطلاعاتي نظام سلامت، بايد سه نوع از فعاليتها را مديريت كنند، </a:t>
            </a:r>
            <a:endParaRPr lang="en-US" sz="3200" dirty="0" smtClean="0">
              <a:cs typeface="B Koodak" pitchFamily="2" charset="-78"/>
            </a:endParaRPr>
          </a:p>
          <a:p>
            <a:pPr algn="r" rtl="1"/>
            <a:r>
              <a:rPr lang="fa-IR" sz="3200" dirty="0" smtClean="0">
                <a:cs typeface="B Koodak" pitchFamily="2" charset="-78"/>
              </a:rPr>
              <a:t>مديريت </a:t>
            </a:r>
            <a:r>
              <a:rPr lang="fa-IR" sz="3200" dirty="0">
                <a:cs typeface="B Koodak" pitchFamily="2" charset="-78"/>
              </a:rPr>
              <a:t>بيمار/ م</a:t>
            </a:r>
            <a:r>
              <a:rPr lang="ar-SA" sz="3200" dirty="0">
                <a:cs typeface="B Koodak" pitchFamily="2" charset="-78"/>
              </a:rPr>
              <a:t>راجعه </a:t>
            </a:r>
            <a:r>
              <a:rPr lang="ar-SA" sz="3200" dirty="0" smtClean="0">
                <a:cs typeface="B Koodak" pitchFamily="2" charset="-78"/>
              </a:rPr>
              <a:t>كننده</a:t>
            </a:r>
            <a:r>
              <a:rPr lang="fa-IR" sz="3200" dirty="0" smtClean="0">
                <a:cs typeface="B Koodak" pitchFamily="2" charset="-78"/>
              </a:rPr>
              <a:t> و جامعه را ( پرونده سلامت)</a:t>
            </a:r>
            <a:endParaRPr lang="en-US" sz="3200" dirty="0" smtClean="0">
              <a:cs typeface="B Koodak" pitchFamily="2" charset="-78"/>
            </a:endParaRPr>
          </a:p>
          <a:p>
            <a:pPr algn="r" rtl="1"/>
            <a:r>
              <a:rPr lang="fa-IR" sz="3200" dirty="0" smtClean="0">
                <a:cs typeface="B Koodak" pitchFamily="2" charset="-78"/>
              </a:rPr>
              <a:t> </a:t>
            </a:r>
            <a:r>
              <a:rPr lang="fa-IR" sz="3200" dirty="0">
                <a:cs typeface="B Koodak" pitchFamily="2" charset="-78"/>
              </a:rPr>
              <a:t>مديريت واحد </a:t>
            </a:r>
            <a:r>
              <a:rPr lang="ar-SA" sz="3200" dirty="0">
                <a:cs typeface="B Koodak" pitchFamily="2" charset="-78"/>
              </a:rPr>
              <a:t>سلامت</a:t>
            </a:r>
            <a:r>
              <a:rPr lang="fa-IR" sz="3200" dirty="0">
                <a:cs typeface="B Koodak" pitchFamily="2" charset="-78"/>
              </a:rPr>
              <a:t>، </a:t>
            </a:r>
            <a:endParaRPr lang="en-US" sz="3200" dirty="0" smtClean="0">
              <a:cs typeface="B Koodak" pitchFamily="2" charset="-78"/>
            </a:endParaRPr>
          </a:p>
          <a:p>
            <a:pPr algn="r" rtl="1"/>
            <a:r>
              <a:rPr lang="fa-IR" sz="3200" dirty="0" smtClean="0">
                <a:cs typeface="B Koodak" pitchFamily="2" charset="-78"/>
              </a:rPr>
              <a:t>مديريت </a:t>
            </a:r>
            <a:r>
              <a:rPr lang="ar-SA" sz="3200" dirty="0">
                <a:cs typeface="B Koodak" pitchFamily="2" charset="-78"/>
              </a:rPr>
              <a:t>نظام </a:t>
            </a:r>
            <a:r>
              <a:rPr lang="ar-SA" sz="3200" dirty="0" smtClean="0">
                <a:cs typeface="B Koodak" pitchFamily="2" charset="-78"/>
              </a:rPr>
              <a:t>سلامت</a:t>
            </a:r>
            <a:endParaRPr lang="en-US" sz="3200" dirty="0" smtClean="0">
              <a:cs typeface="B Koodak" pitchFamily="2" charset="-78"/>
            </a:endParaRPr>
          </a:p>
          <a:p>
            <a:pPr algn="r" rtl="1"/>
            <a:r>
              <a:rPr lang="fa-IR" sz="3200" dirty="0" smtClean="0">
                <a:cs typeface="B Koodak" pitchFamily="2" charset="-78"/>
              </a:rPr>
              <a:t> </a:t>
            </a:r>
            <a:r>
              <a:rPr lang="fa-IR" sz="3200" dirty="0">
                <a:cs typeface="B Koodak" pitchFamily="2" charset="-78"/>
              </a:rPr>
              <a:t>كه مورد نياز سطوح مختلف </a:t>
            </a:r>
            <a:r>
              <a:rPr lang="ar-SA" sz="3200" dirty="0">
                <a:cs typeface="B Koodak" pitchFamily="2" charset="-78"/>
              </a:rPr>
              <a:t>نظام سلامت</a:t>
            </a:r>
            <a:r>
              <a:rPr lang="fa-IR" sz="3200" dirty="0">
                <a:cs typeface="B Koodak" pitchFamily="2" charset="-78"/>
              </a:rPr>
              <a:t> (شهر</a:t>
            </a:r>
            <a:r>
              <a:rPr lang="ar-SA" sz="3200" dirty="0">
                <a:cs typeface="B Koodak" pitchFamily="2" charset="-78"/>
              </a:rPr>
              <a:t>ستاني،</a:t>
            </a:r>
            <a:r>
              <a:rPr lang="fa-IR" sz="3200" dirty="0">
                <a:cs typeface="B Koodak" pitchFamily="2" charset="-78"/>
              </a:rPr>
              <a:t> </a:t>
            </a:r>
            <a:r>
              <a:rPr lang="fa-IR" sz="3200" dirty="0" smtClean="0">
                <a:cs typeface="B Koodak" pitchFamily="2" charset="-78"/>
              </a:rPr>
              <a:t>استانی / دانشگاهی و </a:t>
            </a:r>
            <a:r>
              <a:rPr lang="fa-IR" sz="3200" dirty="0">
                <a:cs typeface="B Koodak" pitchFamily="2" charset="-78"/>
              </a:rPr>
              <a:t>ملي) است. </a:t>
            </a:r>
            <a:endParaRPr lang="en-US" sz="3200" dirty="0">
              <a:cs typeface="B Koodak" pitchFamily="2" charset="-78"/>
            </a:endParaRPr>
          </a:p>
        </p:txBody>
      </p:sp>
      <p:sp>
        <p:nvSpPr>
          <p:cNvPr id="2" name="Title 1"/>
          <p:cNvSpPr>
            <a:spLocks noGrp="1"/>
          </p:cNvSpPr>
          <p:nvPr>
            <p:ph type="title"/>
          </p:nvPr>
        </p:nvSpPr>
        <p:spPr/>
        <p:txBody>
          <a:bodyPr>
            <a:noAutofit/>
          </a:bodyPr>
          <a:lstStyle/>
          <a:p>
            <a:r>
              <a:rPr lang="fa-IR" sz="2400" b="1" dirty="0">
                <a:solidFill>
                  <a:srgbClr val="0000CC"/>
                </a:solidFill>
                <a:cs typeface="B Titr" pitchFamily="2" charset="-78"/>
              </a:rPr>
              <a:t>اجراي تحليل </a:t>
            </a:r>
            <a:r>
              <a:rPr lang="fa-IR" sz="2400" b="1" dirty="0" smtClean="0">
                <a:solidFill>
                  <a:srgbClr val="0000CC"/>
                </a:solidFill>
                <a:cs typeface="B Titr" pitchFamily="2" charset="-78"/>
              </a:rPr>
              <a:t>وظایف  </a:t>
            </a:r>
            <a:r>
              <a:rPr lang="fa-IR" sz="2400" b="1" dirty="0">
                <a:solidFill>
                  <a:srgbClr val="0000CC"/>
                </a:solidFill>
                <a:cs typeface="B Titr" pitchFamily="2" charset="-78"/>
              </a:rPr>
              <a:t>هريك از سطوح مديريت نظام خدمات سلامت </a:t>
            </a:r>
            <a:r>
              <a:rPr lang="en-US" sz="2400" dirty="0">
                <a:solidFill>
                  <a:srgbClr val="0000CC"/>
                </a:solidFill>
                <a:cs typeface="B Titr" pitchFamily="2" charset="-78"/>
              </a:rPr>
              <a:t/>
            </a:r>
            <a:br>
              <a:rPr lang="en-US" sz="2400" dirty="0">
                <a:solidFill>
                  <a:srgbClr val="0000CC"/>
                </a:solidFill>
                <a:cs typeface="B Titr" pitchFamily="2" charset="-78"/>
              </a:rPr>
            </a:br>
            <a:endParaRPr lang="en-US" sz="2400" dirty="0">
              <a:solidFill>
                <a:srgbClr val="0000CC"/>
              </a:solidFill>
              <a:cs typeface="B Titr" pitchFamily="2" charset="-78"/>
            </a:endParaRPr>
          </a:p>
        </p:txBody>
      </p:sp>
    </p:spTree>
    <p:extLst>
      <p:ext uri="{BB962C8B-B14F-4D97-AF65-F5344CB8AC3E}">
        <p14:creationId xmlns:p14="http://schemas.microsoft.com/office/powerpoint/2010/main" val="28488426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7346"/>
            <a:ext cx="5286396" cy="369332"/>
          </a:xfrm>
          <a:prstGeom prst="rect">
            <a:avLst/>
          </a:prstGeom>
        </p:spPr>
        <p:txBody>
          <a:bodyPr wrap="square">
            <a:spAutoFit/>
          </a:bodyPr>
          <a:lstStyle/>
          <a:p>
            <a:pPr lvl="0" algn="l" fontAlgn="base">
              <a:spcBef>
                <a:spcPct val="0"/>
              </a:spcBef>
              <a:spcAft>
                <a:spcPct val="0"/>
              </a:spcAft>
            </a:pPr>
            <a:r>
              <a:rPr kumimoji="0" lang="fa-IR" b="0"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Content Placeholder 3"/>
          <p:cNvSpPr>
            <a:spLocks noGrp="1"/>
          </p:cNvSpPr>
          <p:nvPr>
            <p:ph idx="1"/>
          </p:nvPr>
        </p:nvSpPr>
        <p:spPr>
          <a:xfrm>
            <a:off x="457200" y="1143000"/>
            <a:ext cx="8229600" cy="4864291"/>
          </a:xfrm>
        </p:spPr>
        <p:txBody>
          <a:bodyPr>
            <a:normAutofit fontScale="92500" lnSpcReduction="10000"/>
          </a:bodyPr>
          <a:lstStyle/>
          <a:p>
            <a:pPr lvl="0" algn="r" rtl="1" eaLnBrk="0" fontAlgn="base" hangingPunct="0">
              <a:spcBef>
                <a:spcPct val="0"/>
              </a:spcBef>
              <a:spcAft>
                <a:spcPct val="0"/>
              </a:spcAft>
              <a:buFontTx/>
              <a:buChar char="•"/>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مرور نظام موجود اطلاعات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اصل: </a:t>
            </a:r>
            <a:r>
              <a:rPr kumimoji="0" lang="fa-IR" b="1"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نظام هاي موجود اطلاعات را از بين نبريد: براساس نقاط قوت نظام اطلاعات موجود و درس گرفتن از نقاط ضعف آن، نظام اطلاعاتي را طراحي نماييد.</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buFontTx/>
              <a:buChar char="•"/>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تعريف داده هاي مورد نياز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اصل ها: </a:t>
            </a:r>
            <a:r>
              <a:rPr kumimoji="0" lang="fa-IR" b="1"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سطوح مختلف مديريتي در نظام سلامت با توجه به نقش هاي متفاوت، نیازهای اطلاعات مختلفي نيز دارند.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pPr>
            <a:r>
              <a:rPr kumimoji="0" lang="fa-IR" b="1"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همه اطلاعات مورد نياز، نبايد در نظام جاري اطلاعات جمع آوري شوند. داده هايي كه به طور متناوب نياز نيست يا لازم است كه براي برخي زيرمجموعه هاي جمعيتي توليد شوند، مي تواند از طريق مطالعه و يا بررسي نمونه اي تهيه گردند.</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3" name="Title 2"/>
          <p:cNvSpPr>
            <a:spLocks noGrp="1"/>
          </p:cNvSpPr>
          <p:nvPr>
            <p:ph type="title"/>
          </p:nvPr>
        </p:nvSpPr>
        <p:spPr/>
        <p:txBody>
          <a:bodyPr>
            <a:normAutofit fontScale="90000"/>
          </a:bodyPr>
          <a:lstStyle/>
          <a:p>
            <a:pPr lvl="0"/>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مراحل ارتقاي نظام مديريت اطلاعات سلامت</a:t>
            </a:r>
            <a:r>
              <a:rPr kumimoji="0" lang="en-US"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  </a:t>
            </a:r>
            <a:r>
              <a:rPr kumimoji="0" lang="fa-IR" b="1" i="0" u="none" strike="noStrike" cap="none" normalizeH="0" dirty="0" smtClean="0">
                <a:ln>
                  <a:noFill/>
                </a:ln>
                <a:solidFill>
                  <a:schemeClr val="tx1"/>
                </a:solidFill>
                <a:effectLst/>
                <a:latin typeface="Arial" pitchFamily="34" charset="0"/>
                <a:ea typeface="Times New Roman" pitchFamily="18" charset="0"/>
                <a:cs typeface="B Lotus" pitchFamily="2" charset="-78"/>
              </a:rPr>
              <a:t> (1)</a:t>
            </a: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a:t>
            </a:r>
            <a:r>
              <a:rPr kumimoji="0" lang="en-US" sz="3600" b="0" i="0" u="none" strike="noStrike" cap="none" normalizeH="0" baseline="0" dirty="0" smtClean="0">
                <a:ln>
                  <a:noFill/>
                </a:ln>
                <a:solidFill>
                  <a:schemeClr val="tx1"/>
                </a:solidFill>
                <a:effectLst/>
                <a:latin typeface="Arial" pitchFamily="34" charset="0"/>
                <a:cs typeface="Arial" pitchFamily="34" charset="0"/>
              </a:rPr>
              <a:t/>
            </a:r>
            <a:br>
              <a:rPr kumimoji="0" lang="en-US" sz="3600" b="0" i="0" u="none" strike="noStrike" cap="none" normalizeH="0" baseline="0" dirty="0" smtClean="0">
                <a:ln>
                  <a:noFill/>
                </a:ln>
                <a:solidFill>
                  <a:schemeClr val="tx1"/>
                </a:solidFill>
                <a:effectLst/>
                <a:latin typeface="Arial" pitchFamily="34" charset="0"/>
                <a:cs typeface="Arial" pitchFamily="34" charset="0"/>
              </a:rPr>
            </a:br>
            <a:endParaRPr lang="fa-IR" dirty="0"/>
          </a:p>
        </p:txBody>
      </p:sp>
    </p:spTree>
    <p:extLst>
      <p:ext uri="{BB962C8B-B14F-4D97-AF65-F5344CB8AC3E}">
        <p14:creationId xmlns:p14="http://schemas.microsoft.com/office/powerpoint/2010/main" val="537273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eaLnBrk="0" fontAlgn="base" hangingPunct="0">
              <a:spcBef>
                <a:spcPct val="0"/>
              </a:spcBef>
              <a:spcAft>
                <a:spcPct val="0"/>
              </a:spcAft>
              <a:buFontTx/>
              <a:buChar char="•"/>
            </a:pPr>
            <a:r>
              <a:rPr lang="fa-IR" b="1" dirty="0">
                <a:latin typeface="Arial" pitchFamily="34" charset="0"/>
                <a:ea typeface="Times New Roman" pitchFamily="18" charset="0"/>
                <a:cs typeface="B Lotus" pitchFamily="2" charset="-78"/>
              </a:rPr>
              <a:t>تعيين جريان داده </a:t>
            </a:r>
            <a:endParaRPr lang="en-US" sz="2400" dirty="0">
              <a:latin typeface="Arial" pitchFamily="34" charset="0"/>
              <a:cs typeface="Arial" pitchFamily="34" charset="0"/>
            </a:endParaRPr>
          </a:p>
          <a:p>
            <a:pPr lvl="0" eaLnBrk="0" fontAlgn="base" hangingPunct="0">
              <a:spcBef>
                <a:spcPct val="0"/>
              </a:spcBef>
              <a:spcAft>
                <a:spcPct val="0"/>
              </a:spcAft>
            </a:pPr>
            <a:r>
              <a:rPr lang="fa-IR" b="1" dirty="0">
                <a:latin typeface="Arial" pitchFamily="34" charset="0"/>
                <a:ea typeface="Times New Roman" pitchFamily="18" charset="0"/>
                <a:cs typeface="B Lotus" pitchFamily="2" charset="-78"/>
              </a:rPr>
              <a:t>اصل: </a:t>
            </a:r>
            <a:r>
              <a:rPr lang="fa-IR" i="1" dirty="0">
                <a:latin typeface="Arial" pitchFamily="34" charset="0"/>
                <a:ea typeface="Times New Roman" pitchFamily="18" charset="0"/>
                <a:cs typeface="B Lotus" pitchFamily="2" charset="-78"/>
              </a:rPr>
              <a:t>لازم نيست همه داده هاي جمع آوري شده در يك سطح معين، به سطوح بالاتر ارائه شود. مشخصات و جزئيات داده ها بايد در همان سطح باقي مانده و اطلاعات ضروري بايد به سطوح بالاتر گزارش شود.</a:t>
            </a:r>
            <a:endParaRPr lang="en-US" sz="2400" dirty="0">
              <a:latin typeface="Arial" pitchFamily="34" charset="0"/>
              <a:cs typeface="Arial" pitchFamily="34" charset="0"/>
            </a:endParaRPr>
          </a:p>
          <a:p>
            <a:pPr lvl="0" eaLnBrk="0" fontAlgn="base" hangingPunct="0">
              <a:spcBef>
                <a:spcPct val="0"/>
              </a:spcBef>
              <a:spcAft>
                <a:spcPct val="0"/>
              </a:spcAft>
              <a:buFontTx/>
              <a:buChar char="•"/>
            </a:pPr>
            <a:r>
              <a:rPr lang="fa-IR" b="1" dirty="0">
                <a:latin typeface="Arial" pitchFamily="34" charset="0"/>
                <a:ea typeface="Times New Roman" pitchFamily="18" charset="0"/>
                <a:cs typeface="B Lotus" pitchFamily="2" charset="-78"/>
              </a:rPr>
              <a:t>طراحي ابزار هاي جمع آوري داده ها و گزارش دهي</a:t>
            </a:r>
            <a:r>
              <a:rPr lang="fa-IR" dirty="0">
                <a:latin typeface="Arial" pitchFamily="34" charset="0"/>
                <a:ea typeface="Times New Roman" pitchFamily="18" charset="0"/>
                <a:cs typeface="B Lotus" pitchFamily="2" charset="-78"/>
              </a:rPr>
              <a:t> </a:t>
            </a:r>
            <a:endParaRPr lang="en-US" sz="2400" dirty="0">
              <a:latin typeface="Arial" pitchFamily="34" charset="0"/>
              <a:cs typeface="Arial" pitchFamily="34" charset="0"/>
            </a:endParaRPr>
          </a:p>
          <a:p>
            <a:pPr lvl="0" eaLnBrk="0" fontAlgn="base" hangingPunct="0">
              <a:spcBef>
                <a:spcPct val="0"/>
              </a:spcBef>
              <a:spcAft>
                <a:spcPct val="0"/>
              </a:spcAft>
            </a:pPr>
            <a:r>
              <a:rPr lang="fa-IR" b="1" dirty="0">
                <a:latin typeface="Arial" pitchFamily="34" charset="0"/>
                <a:ea typeface="Times New Roman" pitchFamily="18" charset="0"/>
                <a:cs typeface="B Lotus" pitchFamily="2" charset="-78"/>
              </a:rPr>
              <a:t>     اصل ها: </a:t>
            </a:r>
            <a:endParaRPr lang="en-US" sz="2400" dirty="0">
              <a:latin typeface="Arial" pitchFamily="34" charset="0"/>
              <a:cs typeface="Arial" pitchFamily="34" charset="0"/>
            </a:endParaRPr>
          </a:p>
          <a:p>
            <a:pPr lvl="0" eaLnBrk="0" fontAlgn="base" hangingPunct="0">
              <a:spcBef>
                <a:spcPct val="0"/>
              </a:spcBef>
              <a:spcAft>
                <a:spcPct val="0"/>
              </a:spcAft>
              <a:buFontTx/>
              <a:buChar char="•"/>
            </a:pPr>
            <a:r>
              <a:rPr lang="fa-IR" i="1" dirty="0">
                <a:latin typeface="Arial" pitchFamily="34" charset="0"/>
                <a:ea typeface="Times New Roman" pitchFamily="18" charset="0"/>
                <a:cs typeface="B Lotus" pitchFamily="2" charset="-78"/>
              </a:rPr>
              <a:t>توانايي و قابليت كاركناني كه وظيفه آنها تكميل فرم هاست بايد هنگام طراحي فرم ها در نظر گرفته شود.</a:t>
            </a:r>
            <a:endParaRPr lang="en-US" sz="2400" dirty="0">
              <a:latin typeface="Arial" pitchFamily="34" charset="0"/>
              <a:cs typeface="Arial" pitchFamily="34" charset="0"/>
            </a:endParaRPr>
          </a:p>
          <a:p>
            <a:pPr lvl="0" eaLnBrk="0" fontAlgn="base" hangingPunct="0">
              <a:spcBef>
                <a:spcPct val="0"/>
              </a:spcBef>
              <a:spcAft>
                <a:spcPct val="0"/>
              </a:spcAft>
              <a:buFontTx/>
              <a:buChar char="•"/>
            </a:pPr>
            <a:r>
              <a:rPr lang="fa-IR" i="1" dirty="0">
                <a:latin typeface="Arial" pitchFamily="34" charset="0"/>
                <a:ea typeface="Times New Roman" pitchFamily="18" charset="0"/>
                <a:cs typeface="B Lotus" pitchFamily="2" charset="-78"/>
              </a:rPr>
              <a:t>موثرترين ابزار هاي جمع آوري و گزارش دهي داده ها، آنهايي هستند كه ساده و كوتاه باشند</a:t>
            </a:r>
            <a:endParaRPr lang="fa-IR" dirty="0"/>
          </a:p>
          <a:p>
            <a:endParaRPr lang="en-US" dirty="0"/>
          </a:p>
        </p:txBody>
      </p:sp>
      <p:sp>
        <p:nvSpPr>
          <p:cNvPr id="3" name="Title 2"/>
          <p:cNvSpPr>
            <a:spLocks noGrp="1"/>
          </p:cNvSpPr>
          <p:nvPr>
            <p:ph type="title"/>
          </p:nvPr>
        </p:nvSpPr>
        <p:spPr/>
        <p:txBody>
          <a:bodyPr>
            <a:normAutofit fontScale="90000"/>
          </a:bodyPr>
          <a:lstStyle/>
          <a:p>
            <a:r>
              <a:rPr lang="fa-IR" dirty="0">
                <a:solidFill>
                  <a:schemeClr val="tx1"/>
                </a:solidFill>
                <a:latin typeface="Arial" pitchFamily="34" charset="0"/>
                <a:ea typeface="Times New Roman" pitchFamily="18" charset="0"/>
                <a:cs typeface="B Lotus" pitchFamily="2" charset="-78"/>
              </a:rPr>
              <a:t>مراحل ارتقاي نظام مديريت اطلاعات </a:t>
            </a:r>
            <a:r>
              <a:rPr lang="fa-IR" dirty="0" smtClean="0">
                <a:solidFill>
                  <a:schemeClr val="tx1"/>
                </a:solidFill>
                <a:latin typeface="Arial" pitchFamily="34" charset="0"/>
                <a:ea typeface="Times New Roman" pitchFamily="18" charset="0"/>
                <a:cs typeface="B Lotus" pitchFamily="2" charset="-78"/>
              </a:rPr>
              <a:t>سلامت</a:t>
            </a:r>
            <a:r>
              <a:rPr lang="en-US" dirty="0" smtClean="0">
                <a:solidFill>
                  <a:schemeClr val="tx1"/>
                </a:solidFill>
                <a:latin typeface="Arial" pitchFamily="34" charset="0"/>
                <a:ea typeface="Times New Roman" pitchFamily="18" charset="0"/>
                <a:cs typeface="B Lotus" pitchFamily="2" charset="-78"/>
              </a:rPr>
              <a:t>  </a:t>
            </a:r>
            <a:r>
              <a:rPr lang="fa-IR" dirty="0" smtClean="0">
                <a:solidFill>
                  <a:schemeClr val="tx1"/>
                </a:solidFill>
                <a:latin typeface="Arial" pitchFamily="34" charset="0"/>
                <a:ea typeface="Times New Roman" pitchFamily="18" charset="0"/>
                <a:cs typeface="B Lotus" pitchFamily="2" charset="-78"/>
              </a:rPr>
              <a:t> (2):</a:t>
            </a:r>
            <a:r>
              <a:rPr lang="en-US" sz="3600" b="0" dirty="0">
                <a:solidFill>
                  <a:schemeClr val="tx1"/>
                </a:solidFill>
                <a:latin typeface="Arial" pitchFamily="34" charset="0"/>
                <a:cs typeface="Arial" pitchFamily="34" charset="0"/>
              </a:rPr>
              <a:t/>
            </a:r>
            <a:br>
              <a:rPr lang="en-US" sz="3600" b="0" dirty="0">
                <a:solidFill>
                  <a:schemeClr val="tx1"/>
                </a:solidFill>
                <a:latin typeface="Arial" pitchFamily="34" charset="0"/>
                <a:cs typeface="Arial" pitchFamily="34" charset="0"/>
              </a:rPr>
            </a:br>
            <a:endParaRPr lang="en-US" dirty="0"/>
          </a:p>
        </p:txBody>
      </p:sp>
    </p:spTree>
    <p:extLst>
      <p:ext uri="{BB962C8B-B14F-4D97-AF65-F5344CB8AC3E}">
        <p14:creationId xmlns:p14="http://schemas.microsoft.com/office/powerpoint/2010/main" val="3870235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0" y="0"/>
            <a:ext cx="184731" cy="7386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ea typeface="Times New Roman" pitchFamily="18" charset="0"/>
                <a:cs typeface="B Lotus" pitchFamily="2" charset="-78"/>
              </a:rPr>
              <a:t/>
            </a:r>
            <a:br>
              <a:rPr kumimoji="0" lang="fa-IR" sz="1300" b="0" i="0" u="none" strike="noStrike" cap="none" normalizeH="0" baseline="0" dirty="0" smtClean="0">
                <a:ln>
                  <a:noFill/>
                </a:ln>
                <a:solidFill>
                  <a:schemeClr val="tx1"/>
                </a:solidFill>
                <a:effectLst/>
                <a:latin typeface="Times New Roman" pitchFamily="18" charset="0"/>
                <a:ea typeface="Times New Roman" pitchFamily="18" charset="0"/>
                <a:cs typeface="B Lotus" pitchFamily="2" charset="-78"/>
              </a:rPr>
            </a:b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Content Placeholder 5"/>
          <p:cNvSpPr>
            <a:spLocks noGrp="1"/>
          </p:cNvSpPr>
          <p:nvPr>
            <p:ph idx="1"/>
          </p:nvPr>
        </p:nvSpPr>
        <p:spPr>
          <a:xfrm>
            <a:off x="457200" y="1219200"/>
            <a:ext cx="8305800" cy="4788091"/>
          </a:xfrm>
        </p:spPr>
        <p:txBody>
          <a:bodyPr>
            <a:normAutofit lnSpcReduction="10000"/>
          </a:bodyPr>
          <a:lstStyle/>
          <a:p>
            <a:pPr marL="0" lvl="0" indent="0" algn="r" rtl="1" eaLnBrk="0" fontAlgn="base" hangingPunct="0">
              <a:spcBef>
                <a:spcPct val="0"/>
              </a:spcBef>
              <a:spcAft>
                <a:spcPct val="0"/>
              </a:spcAft>
              <a:buFontTx/>
              <a:buChar char="•"/>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ايجاد و توسعه روش ها ي پردازش داده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lvl="0" indent="0" algn="r" rtl="1" eaLnBrk="0" fontAlgn="base" hangingPunct="0">
              <a:spcBef>
                <a:spcPct val="0"/>
              </a:spcBef>
              <a:spcAft>
                <a:spcPct val="0"/>
              </a:spcAft>
              <a:buNone/>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اصل: </a:t>
            </a:r>
            <a:r>
              <a:rPr kumimoji="0" lang="fa-IR" b="0"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روشي كه داده هاي نظام مديريت اطلاعات سلامت پردازش مي شود، با اهداف جمع آوري داده ها و برنامه هاي تحليل اطلاعات و كاربرد آنها هم‌خواني داشته باشد.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lvl="0" indent="0" algn="r" rtl="1" eaLnBrk="0" fontAlgn="base" hangingPunct="0">
              <a:spcBef>
                <a:spcPct val="0"/>
              </a:spcBef>
              <a:spcAft>
                <a:spcPct val="0"/>
              </a:spcAft>
              <a:buFontTx/>
              <a:buChar char="•"/>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توسعه برنامه هاي آموزشي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lvl="0" indent="0" algn="r" rtl="1" eaLnBrk="0" fontAlgn="base" hangingPunct="0">
              <a:spcBef>
                <a:spcPct val="0"/>
              </a:spcBef>
              <a:spcAft>
                <a:spcPct val="0"/>
              </a:spcAft>
              <a:buNone/>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اصل: </a:t>
            </a:r>
            <a:r>
              <a:rPr kumimoji="0" lang="fa-IR" b="0"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برنامه هاي آموزشي بايد براساس نيازها و سطح گروه هاي هدف طراحي شود.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lvl="0" indent="0" algn="r" rtl="1" eaLnBrk="0" fontAlgn="base" hangingPunct="0">
              <a:spcBef>
                <a:spcPct val="0"/>
              </a:spcBef>
              <a:spcAft>
                <a:spcPct val="0"/>
              </a:spcAft>
              <a:buFontTx/>
              <a:buChar char="•"/>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پيش آزمايش نظام اطلاعات</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lvl="0" indent="0" algn="r" rtl="1" eaLnBrk="0" fontAlgn="base" hangingPunct="0">
              <a:spcBef>
                <a:spcPct val="0"/>
              </a:spcBef>
              <a:spcAft>
                <a:spcPct val="0"/>
              </a:spcAft>
              <a:buNone/>
            </a:pPr>
            <a:r>
              <a:rPr kumimoji="0" lang="fa-IR"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اصل: </a:t>
            </a:r>
            <a:r>
              <a:rPr kumimoji="0" lang="fa-IR" b="0" i="1" u="none" strike="noStrike" cap="none" normalizeH="0" baseline="0" dirty="0" smtClean="0">
                <a:ln>
                  <a:noFill/>
                </a:ln>
                <a:solidFill>
                  <a:schemeClr val="tx1"/>
                </a:solidFill>
                <a:effectLst/>
                <a:latin typeface="Arial" pitchFamily="34" charset="0"/>
                <a:ea typeface="Times New Roman" pitchFamily="18" charset="0"/>
                <a:cs typeface="B Lotus" pitchFamily="2" charset="-78"/>
              </a:rPr>
              <a:t>نظام اطلاعات بايد در شرايطي كه بيشترين امكان تطبيق را با وضعيت واقعي زمان اجرا داشته باشد، پيش آزمايش شود.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algn="r" rtl="1"/>
            <a:endParaRPr lang="fa-IR" dirty="0"/>
          </a:p>
        </p:txBody>
      </p:sp>
      <p:sp>
        <p:nvSpPr>
          <p:cNvPr id="5" name="Title 4"/>
          <p:cNvSpPr>
            <a:spLocks noGrp="1"/>
          </p:cNvSpPr>
          <p:nvPr>
            <p:ph type="title"/>
          </p:nvPr>
        </p:nvSpPr>
        <p:spPr/>
        <p:txBody>
          <a:bodyPr>
            <a:normAutofit fontScale="90000"/>
          </a:bodyPr>
          <a:lstStyle/>
          <a:p>
            <a:r>
              <a:rPr lang="fa-IR" dirty="0">
                <a:solidFill>
                  <a:schemeClr val="tx1"/>
                </a:solidFill>
                <a:latin typeface="Arial" pitchFamily="34" charset="0"/>
                <a:ea typeface="Times New Roman" pitchFamily="18" charset="0"/>
                <a:cs typeface="B Lotus" pitchFamily="2" charset="-78"/>
              </a:rPr>
              <a:t>مراحل ارتقاي نظام مديريت اطلاعات سلامت</a:t>
            </a:r>
            <a:r>
              <a:rPr lang="en-US" dirty="0">
                <a:solidFill>
                  <a:schemeClr val="tx1"/>
                </a:solidFill>
                <a:latin typeface="Arial" pitchFamily="34" charset="0"/>
                <a:ea typeface="Times New Roman" pitchFamily="18" charset="0"/>
                <a:cs typeface="B Lotus" pitchFamily="2" charset="-78"/>
              </a:rPr>
              <a:t>  </a:t>
            </a:r>
            <a:r>
              <a:rPr lang="fa-IR" dirty="0">
                <a:solidFill>
                  <a:schemeClr val="tx1"/>
                </a:solidFill>
                <a:latin typeface="Arial" pitchFamily="34" charset="0"/>
                <a:ea typeface="Times New Roman" pitchFamily="18" charset="0"/>
                <a:cs typeface="B Lotus" pitchFamily="2" charset="-78"/>
              </a:rPr>
              <a:t> </a:t>
            </a:r>
            <a:r>
              <a:rPr lang="fa-IR" dirty="0" smtClean="0">
                <a:solidFill>
                  <a:schemeClr val="tx1"/>
                </a:solidFill>
                <a:latin typeface="Arial" pitchFamily="34" charset="0"/>
                <a:ea typeface="Times New Roman" pitchFamily="18" charset="0"/>
                <a:cs typeface="B Lotus" pitchFamily="2" charset="-78"/>
              </a:rPr>
              <a:t>(2)</a:t>
            </a:r>
            <a:endParaRPr lang="fa-IR" dirty="0"/>
          </a:p>
        </p:txBody>
      </p:sp>
    </p:spTree>
    <p:extLst>
      <p:ext uri="{BB962C8B-B14F-4D97-AF65-F5344CB8AC3E}">
        <p14:creationId xmlns:p14="http://schemas.microsoft.com/office/powerpoint/2010/main" val="149944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lvl="0" indent="0" eaLnBrk="0" fontAlgn="base" hangingPunct="0">
              <a:spcBef>
                <a:spcPct val="0"/>
              </a:spcBef>
              <a:spcAft>
                <a:spcPct val="0"/>
              </a:spcAft>
              <a:buFontTx/>
              <a:buChar char="•"/>
            </a:pPr>
            <a:r>
              <a:rPr lang="fa-IR" b="1" dirty="0">
                <a:latin typeface="Arial" pitchFamily="34" charset="0"/>
                <a:ea typeface="Times New Roman" pitchFamily="18" charset="0"/>
                <a:cs typeface="B Lotus" pitchFamily="2" charset="-78"/>
              </a:rPr>
              <a:t>پايش و ارزشيابي نظام اطلاعات </a:t>
            </a:r>
            <a:endParaRPr lang="en-US" sz="2400" b="1" dirty="0">
              <a:latin typeface="Arial" pitchFamily="34" charset="0"/>
              <a:cs typeface="Arial" pitchFamily="34" charset="0"/>
            </a:endParaRPr>
          </a:p>
          <a:p>
            <a:pPr marL="0" lvl="0" indent="0" eaLnBrk="0" fontAlgn="base" hangingPunct="0">
              <a:spcBef>
                <a:spcPct val="0"/>
              </a:spcBef>
              <a:spcAft>
                <a:spcPct val="0"/>
              </a:spcAft>
              <a:buNone/>
            </a:pPr>
            <a:r>
              <a:rPr lang="fa-IR" b="1" dirty="0">
                <a:latin typeface="Arial" pitchFamily="34" charset="0"/>
                <a:ea typeface="Times New Roman" pitchFamily="18" charset="0"/>
                <a:cs typeface="B Lotus" pitchFamily="2" charset="-78"/>
              </a:rPr>
              <a:t>اصل: </a:t>
            </a:r>
            <a:r>
              <a:rPr lang="fa-IR" b="1" i="1" dirty="0">
                <a:latin typeface="Arial" pitchFamily="34" charset="0"/>
                <a:ea typeface="Times New Roman" pitchFamily="18" charset="0"/>
                <a:cs typeface="B Lotus" pitchFamily="2" charset="-78"/>
              </a:rPr>
              <a:t>هدف پايش و ارزشيابي تمركز بر موارد اشتباه و محكوم كردن نيست، بلكه آن است كه جنبه هاي مثبت نظام اطلاعات مشخص گردد و با رفع اشتباهات، نظام ارتقاء يابد.</a:t>
            </a:r>
            <a:endParaRPr lang="en-US" sz="2400" b="1" dirty="0">
              <a:latin typeface="Arial" pitchFamily="34" charset="0"/>
              <a:cs typeface="Arial" pitchFamily="34" charset="0"/>
            </a:endParaRPr>
          </a:p>
          <a:p>
            <a:pPr marL="0" lvl="0" indent="0" eaLnBrk="0" fontAlgn="base" hangingPunct="0">
              <a:spcBef>
                <a:spcPct val="0"/>
              </a:spcBef>
              <a:spcAft>
                <a:spcPct val="0"/>
              </a:spcAft>
              <a:buFontTx/>
              <a:buChar char="•"/>
            </a:pPr>
            <a:r>
              <a:rPr lang="fa-IR" b="1" dirty="0">
                <a:latin typeface="Arial" pitchFamily="34" charset="0"/>
                <a:ea typeface="Times New Roman" pitchFamily="18" charset="0"/>
                <a:cs typeface="B Lotus" pitchFamily="2" charset="-78"/>
              </a:rPr>
              <a:t>ايجاد ساز و كار هاي بازخورد و انتشار اطلاعات  </a:t>
            </a:r>
            <a:endParaRPr lang="en-US" sz="2400" b="1" dirty="0">
              <a:latin typeface="Arial" pitchFamily="34" charset="0"/>
              <a:cs typeface="Arial" pitchFamily="34" charset="0"/>
            </a:endParaRPr>
          </a:p>
          <a:p>
            <a:pPr marL="0" lvl="0" indent="0" eaLnBrk="0" fontAlgn="base" hangingPunct="0">
              <a:spcBef>
                <a:spcPct val="0"/>
              </a:spcBef>
              <a:spcAft>
                <a:spcPct val="0"/>
              </a:spcAft>
              <a:buNone/>
            </a:pPr>
            <a:r>
              <a:rPr lang="fa-IR" b="1" dirty="0">
                <a:latin typeface="Arial" pitchFamily="34" charset="0"/>
                <a:ea typeface="Times New Roman" pitchFamily="18" charset="0"/>
                <a:cs typeface="B Lotus" pitchFamily="2" charset="-78"/>
              </a:rPr>
              <a:t>اصل: </a:t>
            </a:r>
            <a:r>
              <a:rPr lang="fa-IR" b="1" i="1" dirty="0">
                <a:latin typeface="Arial" pitchFamily="34" charset="0"/>
                <a:ea typeface="Times New Roman" pitchFamily="18" charset="0"/>
                <a:cs typeface="B Lotus" pitchFamily="2" charset="-78"/>
              </a:rPr>
              <a:t>موثرترين روش ايجاد انگيزه در تهيه كنندگان داده اين است كه دائماً بازخورد مثبت يا منفي را در مورد داده هاي توليدي شان دريافت نمايند.</a:t>
            </a:r>
            <a:endParaRPr lang="en-US" sz="2400" b="1" dirty="0">
              <a:latin typeface="Arial" pitchFamily="34" charset="0"/>
              <a:cs typeface="Arial" pitchFamily="34" charset="0"/>
            </a:endParaRPr>
          </a:p>
          <a:p>
            <a:pPr marL="0" lvl="0" indent="0" eaLnBrk="0" fontAlgn="base" hangingPunct="0">
              <a:spcBef>
                <a:spcPct val="0"/>
              </a:spcBef>
              <a:spcAft>
                <a:spcPct val="0"/>
              </a:spcAft>
              <a:buFontTx/>
              <a:buChar char="•"/>
            </a:pPr>
            <a:r>
              <a:rPr lang="fa-IR" b="1" dirty="0">
                <a:latin typeface="Arial" pitchFamily="34" charset="0"/>
                <a:ea typeface="Times New Roman" pitchFamily="18" charset="0"/>
                <a:cs typeface="B Lotus" pitchFamily="2" charset="-78"/>
              </a:rPr>
              <a:t>ارتقاي نظام اطلاعات مديريت سلامت </a:t>
            </a:r>
            <a:endParaRPr lang="en-US" sz="2400" b="1" dirty="0">
              <a:latin typeface="Arial" pitchFamily="34" charset="0"/>
              <a:cs typeface="Arial" pitchFamily="34" charset="0"/>
            </a:endParaRPr>
          </a:p>
          <a:p>
            <a:pPr marL="0" lvl="0" indent="0" eaLnBrk="0" fontAlgn="base" hangingPunct="0">
              <a:spcBef>
                <a:spcPct val="0"/>
              </a:spcBef>
              <a:spcAft>
                <a:spcPct val="0"/>
              </a:spcAft>
              <a:buNone/>
            </a:pPr>
            <a:r>
              <a:rPr lang="fa-IR" b="1" dirty="0">
                <a:latin typeface="Arial" pitchFamily="34" charset="0"/>
                <a:ea typeface="Times New Roman" pitchFamily="18" charset="0"/>
                <a:cs typeface="B Lotus" pitchFamily="2" charset="-78"/>
              </a:rPr>
              <a:t>اصل: </a:t>
            </a:r>
            <a:r>
              <a:rPr lang="fa-IR" b="1" i="1" dirty="0">
                <a:latin typeface="Arial" pitchFamily="34" charset="0"/>
                <a:ea typeface="Times New Roman" pitchFamily="18" charset="0"/>
                <a:cs typeface="B Lotus" pitchFamily="2" charset="-78"/>
              </a:rPr>
              <a:t>ارتقاي نظام اطلاعات مديريت سلامت يك فرآيند در حال پيشرفت است. اين امر تلاشي پويا توسط مديران و كاركنان را براي ارتقاي دائمي مي‌طلبد.</a:t>
            </a:r>
            <a:endParaRPr lang="en-US" sz="2400" b="1" dirty="0">
              <a:latin typeface="Arial" pitchFamily="34" charset="0"/>
              <a:cs typeface="Arial" pitchFamily="34" charset="0"/>
            </a:endParaRPr>
          </a:p>
          <a:p>
            <a:endParaRPr lang="en-US" b="1" dirty="0"/>
          </a:p>
        </p:txBody>
      </p:sp>
      <p:sp>
        <p:nvSpPr>
          <p:cNvPr id="3" name="Title 2"/>
          <p:cNvSpPr>
            <a:spLocks noGrp="1"/>
          </p:cNvSpPr>
          <p:nvPr>
            <p:ph type="title"/>
          </p:nvPr>
        </p:nvSpPr>
        <p:spPr/>
        <p:txBody>
          <a:bodyPr>
            <a:normAutofit fontScale="90000"/>
          </a:bodyPr>
          <a:lstStyle/>
          <a:p>
            <a:r>
              <a:rPr lang="fa-IR" dirty="0">
                <a:solidFill>
                  <a:schemeClr val="tx1"/>
                </a:solidFill>
                <a:latin typeface="Arial" pitchFamily="34" charset="0"/>
                <a:ea typeface="Times New Roman" pitchFamily="18" charset="0"/>
                <a:cs typeface="B Lotus" pitchFamily="2" charset="-78"/>
              </a:rPr>
              <a:t>مراحل ارتقاي نظام مديريت اطلاعات سلامت</a:t>
            </a:r>
            <a:r>
              <a:rPr lang="en-US" dirty="0">
                <a:solidFill>
                  <a:schemeClr val="tx1"/>
                </a:solidFill>
                <a:latin typeface="Arial" pitchFamily="34" charset="0"/>
                <a:ea typeface="Times New Roman" pitchFamily="18" charset="0"/>
                <a:cs typeface="B Lotus" pitchFamily="2" charset="-78"/>
              </a:rPr>
              <a:t>  </a:t>
            </a:r>
            <a:r>
              <a:rPr lang="fa-IR" dirty="0">
                <a:solidFill>
                  <a:schemeClr val="tx1"/>
                </a:solidFill>
                <a:latin typeface="Arial" pitchFamily="34" charset="0"/>
                <a:ea typeface="Times New Roman" pitchFamily="18" charset="0"/>
                <a:cs typeface="B Lotus" pitchFamily="2" charset="-78"/>
              </a:rPr>
              <a:t> </a:t>
            </a:r>
            <a:r>
              <a:rPr lang="fa-IR" dirty="0" smtClean="0">
                <a:solidFill>
                  <a:schemeClr val="tx1"/>
                </a:solidFill>
                <a:latin typeface="Arial" pitchFamily="34" charset="0"/>
                <a:ea typeface="Times New Roman" pitchFamily="18" charset="0"/>
                <a:cs typeface="B Lotus" pitchFamily="2" charset="-78"/>
              </a:rPr>
              <a:t>(3)</a:t>
            </a:r>
            <a:endParaRPr lang="en-US" dirty="0"/>
          </a:p>
        </p:txBody>
      </p:sp>
    </p:spTree>
    <p:extLst>
      <p:ext uri="{BB962C8B-B14F-4D97-AF65-F5344CB8AC3E}">
        <p14:creationId xmlns:p14="http://schemas.microsoft.com/office/powerpoint/2010/main" val="13764753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Autofit/>
          </a:bodyPr>
          <a:lstStyle/>
          <a:p>
            <a:r>
              <a:rPr lang="fa-IR" sz="3600" dirty="0" smtClean="0">
                <a:solidFill>
                  <a:schemeClr val="tx1"/>
                </a:solidFill>
                <a:cs typeface="B Titr" pitchFamily="2" charset="-78"/>
              </a:rPr>
              <a:t>نظام ثبت و آمار وقایع حیاتی</a:t>
            </a:r>
          </a:p>
          <a:p>
            <a:r>
              <a:rPr lang="en-US" sz="3600" dirty="0" smtClean="0">
                <a:solidFill>
                  <a:schemeClr val="tx1"/>
                </a:solidFill>
                <a:cs typeface="B Titr" pitchFamily="2" charset="-78"/>
              </a:rPr>
              <a:t>Civil Registration and Vital Statistics </a:t>
            </a:r>
            <a:r>
              <a:rPr lang="fa-IR" sz="3600" dirty="0" smtClean="0">
                <a:solidFill>
                  <a:schemeClr val="tx1"/>
                </a:solidFill>
                <a:cs typeface="B Titr" pitchFamily="2" charset="-78"/>
              </a:rPr>
              <a:t> </a:t>
            </a:r>
            <a:endParaRPr lang="fa-IR" sz="3600" dirty="0">
              <a:solidFill>
                <a:schemeClr val="tx1"/>
              </a:solidFill>
              <a:cs typeface="B Tit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itchFamily="2" charset="-78"/>
              </a:rPr>
              <a:t>مقدمه </a:t>
            </a:r>
            <a:endParaRPr lang="fa-IR" dirty="0">
              <a:cs typeface="B Homa" pitchFamily="2" charset="-78"/>
            </a:endParaRPr>
          </a:p>
        </p:txBody>
      </p:sp>
      <p:sp>
        <p:nvSpPr>
          <p:cNvPr id="3" name="Content Placeholder 2"/>
          <p:cNvSpPr>
            <a:spLocks noGrp="1"/>
          </p:cNvSpPr>
          <p:nvPr>
            <p:ph idx="1"/>
          </p:nvPr>
        </p:nvSpPr>
        <p:spPr>
          <a:xfrm>
            <a:off x="457200" y="1219200"/>
            <a:ext cx="8382000" cy="4906963"/>
          </a:xfrm>
        </p:spPr>
        <p:txBody>
          <a:bodyPr>
            <a:normAutofit/>
          </a:bodyPr>
          <a:lstStyle/>
          <a:p>
            <a:pPr>
              <a:buNone/>
            </a:pPr>
            <a:r>
              <a:rPr lang="fa-IR" sz="2000" b="1" dirty="0" smtClean="0">
                <a:cs typeface="B Nazanin" pitchFamily="2" charset="-78"/>
              </a:rPr>
              <a:t>سابقه نظام اطلاعات سلامت </a:t>
            </a:r>
            <a:r>
              <a:rPr lang="en-US" sz="2000" b="1" dirty="0" smtClean="0">
                <a:cs typeface="B Nazanin" pitchFamily="2" charset="-78"/>
              </a:rPr>
              <a:t>Health Information System</a:t>
            </a:r>
            <a:r>
              <a:rPr lang="fa-IR" sz="2000" b="1" dirty="0" smtClean="0">
                <a:cs typeface="B Nazanin" pitchFamily="2" charset="-78"/>
              </a:rPr>
              <a:t> </a:t>
            </a:r>
          </a:p>
          <a:p>
            <a:pPr>
              <a:buNone/>
            </a:pPr>
            <a:r>
              <a:rPr lang="fa-IR" sz="2000" b="1" dirty="0" smtClean="0">
                <a:cs typeface="B Nazanin" pitchFamily="2" charset="-78"/>
              </a:rPr>
              <a:t>تعریف نظام اطلاعات سلامت به دلیل پیچیدگی هایی که دارد شاید خیلی آسان نباشد. در برخی از مواقع معادل پایش و ارزشیابی در نظر گرفته می شود ولی این امر پیچیده تر و وسیع تر از این بحث می باشد. </a:t>
            </a:r>
          </a:p>
          <a:p>
            <a:pPr>
              <a:buNone/>
            </a:pPr>
            <a:r>
              <a:rPr lang="fa-IR" sz="2000" b="1" dirty="0" smtClean="0">
                <a:cs typeface="B Nazanin" pitchFamily="2" charset="-78"/>
              </a:rPr>
              <a:t>بطور کلی نظام اطلاعات سلامت دارای اهداف زیر است:  </a:t>
            </a:r>
          </a:p>
          <a:p>
            <a:r>
              <a:rPr lang="fa-IR" sz="2000" b="1" dirty="0" smtClean="0">
                <a:cs typeface="B Nazanin" pitchFamily="2" charset="-78"/>
              </a:rPr>
              <a:t>پایش و ارزشیابی </a:t>
            </a:r>
          </a:p>
          <a:p>
            <a:r>
              <a:rPr lang="fa-IR" sz="2000" b="1" dirty="0" smtClean="0">
                <a:cs typeface="B Nazanin" pitchFamily="2" charset="-78"/>
              </a:rPr>
              <a:t>ارایه فرایند هشدار و اگاهی دادن به موقع و توانمند</a:t>
            </a:r>
          </a:p>
          <a:p>
            <a:r>
              <a:rPr lang="fa-IR" sz="2000" b="1" dirty="0" smtClean="0">
                <a:cs typeface="B Nazanin" pitchFamily="2" charset="-78"/>
              </a:rPr>
              <a:t>حمایت نمودن مدیریت بیماری ها و واحد ها ارایه خدمات ( سلامت الکترونیک)</a:t>
            </a:r>
          </a:p>
          <a:p>
            <a:r>
              <a:rPr lang="fa-IR" sz="2000" b="1" dirty="0" smtClean="0">
                <a:cs typeface="B Nazanin" pitchFamily="2" charset="-78"/>
              </a:rPr>
              <a:t>بستر سازی و مهیا سازی برای انجام تحقیقات</a:t>
            </a:r>
          </a:p>
          <a:p>
            <a:r>
              <a:rPr lang="fa-IR" sz="2000" b="1" dirty="0" smtClean="0">
                <a:cs typeface="B Nazanin" pitchFamily="2" charset="-78"/>
              </a:rPr>
              <a:t>تهیه تجزیه و تحلیل روند و وضعیت سلامت </a:t>
            </a:r>
          </a:p>
          <a:p>
            <a:r>
              <a:rPr lang="fa-IR" sz="2000" b="1" dirty="0" smtClean="0">
                <a:cs typeface="B Nazanin" pitchFamily="2" charset="-78"/>
              </a:rPr>
              <a:t>ایجاد بستری برای گزارشات ملی و بین المللی</a:t>
            </a:r>
          </a:p>
          <a:p>
            <a:r>
              <a:rPr lang="fa-IR" sz="2000" b="1" dirty="0" smtClean="0">
                <a:cs typeface="B Nazanin" pitchFamily="2" charset="-78"/>
              </a:rPr>
              <a:t>تقویت بستری برای برقراری ارتباط گیری جهت رفع چالشهای سلامت در بین استفاده کننده گان مختلف  </a:t>
            </a: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endParaRPr lang="fa-IR" sz="2000" b="1" dirty="0">
              <a:cs typeface="B Nazani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type="title"/>
          </p:nvPr>
        </p:nvSpPr>
        <p:spPr>
          <a:xfrm>
            <a:off x="755576" y="274638"/>
            <a:ext cx="7931224" cy="490066"/>
          </a:xfrm>
        </p:spPr>
        <p:txBody>
          <a:bodyPr>
            <a:normAutofit fontScale="90000"/>
          </a:bodyPr>
          <a:lstStyle/>
          <a:p>
            <a:r>
              <a:rPr lang="fa-IR" sz="4800" dirty="0" smtClean="0">
                <a:cs typeface="B Homa" pitchFamily="2" charset="-78"/>
              </a:rPr>
              <a:t>بررسی منابع  </a:t>
            </a:r>
            <a:r>
              <a:rPr lang="fa-IR" sz="4800" dirty="0">
                <a:cs typeface="B Homa" pitchFamily="2" charset="-78"/>
              </a:rPr>
              <a:t>اطلاعات </a:t>
            </a:r>
            <a:r>
              <a:rPr lang="fa-IR" sz="4800" dirty="0" smtClean="0">
                <a:cs typeface="B Homa" pitchFamily="2" charset="-78"/>
              </a:rPr>
              <a:t>وقایع حیاتی </a:t>
            </a:r>
            <a:endParaRPr lang="en-AU" sz="4800" dirty="0">
              <a:cs typeface="B Homa" pitchFamily="2" charset="-78"/>
            </a:endParaRPr>
          </a:p>
        </p:txBody>
      </p:sp>
      <p:sp>
        <p:nvSpPr>
          <p:cNvPr id="12293" name="Rectangle 5"/>
          <p:cNvSpPr>
            <a:spLocks noGrp="1" noChangeArrowheads="1"/>
          </p:cNvSpPr>
          <p:nvPr>
            <p:ph type="body" idx="1"/>
          </p:nvPr>
        </p:nvSpPr>
        <p:spPr>
          <a:xfrm>
            <a:off x="395536" y="908720"/>
            <a:ext cx="8352928" cy="4680520"/>
          </a:xfrm>
        </p:spPr>
        <p:txBody>
          <a:bodyPr>
            <a:noAutofit/>
          </a:bodyPr>
          <a:lstStyle/>
          <a:p>
            <a:pPr algn="r" rtl="1">
              <a:buFont typeface="Wingdings" pitchFamily="2" charset="2"/>
              <a:buNone/>
            </a:pPr>
            <a:r>
              <a:rPr lang="fa-IR" sz="2800" b="1" dirty="0" smtClean="0">
                <a:cs typeface="B Nazanin" pitchFamily="2" charset="-78"/>
              </a:rPr>
              <a:t>اطلاعات </a:t>
            </a:r>
            <a:r>
              <a:rPr lang="fa-IR" sz="2800" b="1" dirty="0">
                <a:cs typeface="B Nazanin" pitchFamily="2" charset="-78"/>
              </a:rPr>
              <a:t>دقيق </a:t>
            </a:r>
            <a:r>
              <a:rPr lang="fa-IR" sz="2800" b="1" dirty="0" smtClean="0">
                <a:cs typeface="B Nazanin" pitchFamily="2" charset="-78"/>
              </a:rPr>
              <a:t>وقایع حیاتی مثل تولد، مرگ و علل جمعيت جزء </a:t>
            </a:r>
            <a:r>
              <a:rPr lang="fa-IR" sz="2800" b="1" dirty="0">
                <a:cs typeface="B Nazanin" pitchFamily="2" charset="-78"/>
              </a:rPr>
              <a:t>دادهاي </a:t>
            </a:r>
            <a:r>
              <a:rPr lang="fa-IR" sz="2800" b="1" dirty="0" smtClean="0">
                <a:cs typeface="B Nazanin" pitchFamily="2" charset="-78"/>
              </a:rPr>
              <a:t>اساسي  برای موارد </a:t>
            </a:r>
            <a:r>
              <a:rPr lang="fa-IR" sz="2800" b="1" dirty="0">
                <a:cs typeface="B Nazanin" pitchFamily="2" charset="-78"/>
              </a:rPr>
              <a:t>زير </a:t>
            </a:r>
            <a:r>
              <a:rPr lang="fa-IR" sz="2800" b="1" dirty="0" smtClean="0">
                <a:cs typeface="B Nazanin" pitchFamily="2" charset="-78"/>
              </a:rPr>
              <a:t>مورد استفاده قرار می گیرند:</a:t>
            </a:r>
            <a:endParaRPr lang="fa-IR" sz="2800" b="1" dirty="0">
              <a:cs typeface="Titr" pitchFamily="2" charset="-78"/>
            </a:endParaRPr>
          </a:p>
          <a:p>
            <a:pPr algn="r" rtl="1">
              <a:buFont typeface="Wingdings" pitchFamily="2" charset="2"/>
              <a:buChar char="v"/>
            </a:pPr>
            <a:r>
              <a:rPr lang="fa-IR" sz="2800" dirty="0" smtClean="0">
                <a:latin typeface="Niagara Engraved" pitchFamily="82" charset="0"/>
                <a:cs typeface="Nazanin" pitchFamily="2" charset="-78"/>
              </a:rPr>
              <a:t>سياست گذاری، برنامه </a:t>
            </a:r>
            <a:r>
              <a:rPr lang="fa-IR" sz="2800" dirty="0">
                <a:latin typeface="Niagara Engraved" pitchFamily="82" charset="0"/>
                <a:cs typeface="Nazanin" pitchFamily="2" charset="-78"/>
              </a:rPr>
              <a:t>ريزي  و اولويت بندي  نظام </a:t>
            </a:r>
            <a:r>
              <a:rPr lang="fa-IR" sz="2800" dirty="0" smtClean="0">
                <a:latin typeface="Niagara Engraved" pitchFamily="82" charset="0"/>
                <a:cs typeface="Nazanin" pitchFamily="2" charset="-78"/>
              </a:rPr>
              <a:t>سلامت و </a:t>
            </a:r>
            <a:r>
              <a:rPr lang="fa-IR" sz="2800" dirty="0" smtClean="0">
                <a:solidFill>
                  <a:srgbClr val="C00000"/>
                </a:solidFill>
                <a:latin typeface="Niagara Engraved" pitchFamily="82" charset="0"/>
                <a:cs typeface="Nazanin" pitchFamily="2" charset="-78"/>
              </a:rPr>
              <a:t>سایر بخش های توسعه</a:t>
            </a:r>
            <a:endParaRPr lang="fa-IR" sz="2800" dirty="0">
              <a:solidFill>
                <a:srgbClr val="C00000"/>
              </a:solidFill>
              <a:latin typeface="Niagara Engraved" pitchFamily="82" charset="0"/>
              <a:cs typeface="Nazanin" pitchFamily="2" charset="-78"/>
            </a:endParaRPr>
          </a:p>
          <a:p>
            <a:pPr algn="r" rtl="1">
              <a:buFont typeface="Wingdings" pitchFamily="2" charset="2"/>
              <a:buChar char="v"/>
            </a:pPr>
            <a:r>
              <a:rPr lang="fa-IR" sz="2800" dirty="0">
                <a:latin typeface="Niagara Engraved" pitchFamily="82" charset="0"/>
                <a:cs typeface="Nazanin" pitchFamily="2" charset="-78"/>
              </a:rPr>
              <a:t>تخصيص منابع لازم براي برنامه ها و مداخلات </a:t>
            </a:r>
            <a:r>
              <a:rPr lang="fa-IR" sz="2800" dirty="0" smtClean="0">
                <a:latin typeface="Niagara Engraved" pitchFamily="82" charset="0"/>
                <a:cs typeface="Nazanin" pitchFamily="2" charset="-78"/>
              </a:rPr>
              <a:t>سلامت و توسعه</a:t>
            </a:r>
            <a:endParaRPr lang="fa-IR" sz="2800" dirty="0">
              <a:latin typeface="Niagara Engraved" pitchFamily="82" charset="0"/>
              <a:cs typeface="Nazanin" pitchFamily="2" charset="-78"/>
            </a:endParaRPr>
          </a:p>
          <a:p>
            <a:pPr algn="r" rtl="1">
              <a:buFont typeface="Wingdings" pitchFamily="2" charset="2"/>
              <a:buChar char="v"/>
            </a:pPr>
            <a:r>
              <a:rPr lang="fa-IR" sz="2800" dirty="0">
                <a:latin typeface="Niagara Engraved" pitchFamily="82" charset="0"/>
                <a:cs typeface="Nazanin" pitchFamily="2" charset="-78"/>
              </a:rPr>
              <a:t>پايش و ارزشيابي برنامه هاي </a:t>
            </a:r>
            <a:r>
              <a:rPr lang="fa-IR" sz="2800" dirty="0" smtClean="0">
                <a:latin typeface="Niagara Engraved" pitchFamily="82" charset="0"/>
                <a:cs typeface="Nazanin" pitchFamily="2" charset="-78"/>
              </a:rPr>
              <a:t> سلامت و توسعه یافتگی</a:t>
            </a:r>
            <a:endParaRPr lang="fa-IR" sz="2800" dirty="0">
              <a:latin typeface="Niagara Engraved" pitchFamily="82" charset="0"/>
              <a:cs typeface="Nazanin" pitchFamily="2" charset="-78"/>
            </a:endParaRPr>
          </a:p>
          <a:p>
            <a:pPr algn="r" rtl="1">
              <a:buFont typeface="Wingdings" pitchFamily="2" charset="2"/>
              <a:buChar char="v"/>
            </a:pPr>
            <a:r>
              <a:rPr lang="fa-IR" sz="2800" dirty="0">
                <a:latin typeface="Niagara Engraved" pitchFamily="82" charset="0"/>
                <a:cs typeface="Nazanin" pitchFamily="2" charset="-78"/>
              </a:rPr>
              <a:t>ارايه اولويتهاي لازم براي تحقيقات اپيدميو لوژيک </a:t>
            </a:r>
            <a:endParaRPr lang="fa-IR" sz="2800" dirty="0" smtClean="0">
              <a:latin typeface="Niagara Engraved" pitchFamily="82" charset="0"/>
              <a:cs typeface="Nazanin" pitchFamily="2" charset="-78"/>
            </a:endParaRPr>
          </a:p>
          <a:p>
            <a:pPr algn="r" rtl="1">
              <a:buNone/>
            </a:pPr>
            <a:r>
              <a:rPr lang="fa-IR" sz="2800" dirty="0" smtClean="0">
                <a:latin typeface="Niagara Engraved" pitchFamily="82" charset="0"/>
                <a:cs typeface="Nazanin" pitchFamily="2" charset="-78"/>
              </a:rPr>
              <a:t>    همه موارد فوق مشروط بر این است که اطلاعات دقیق و به موقع باشند</a:t>
            </a:r>
            <a:endParaRPr lang="en-AU" sz="2800" dirty="0">
              <a:latin typeface="Niagara Engraved" pitchFamily="82" charset="0"/>
              <a:cs typeface="Nazanin" pitchFamily="2" charset="-78"/>
            </a:endParaRPr>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Line 2"/>
          <p:cNvSpPr>
            <a:spLocks noChangeShapeType="1"/>
          </p:cNvSpPr>
          <p:nvPr/>
        </p:nvSpPr>
        <p:spPr bwMode="auto">
          <a:xfrm flipV="1">
            <a:off x="3359150" y="5378450"/>
            <a:ext cx="0" cy="785813"/>
          </a:xfrm>
          <a:prstGeom prst="line">
            <a:avLst/>
          </a:prstGeom>
          <a:noFill/>
          <a:ln w="57150">
            <a:solidFill>
              <a:schemeClr val="tx1"/>
            </a:solidFill>
            <a:round/>
            <a:headEnd/>
            <a:tailEnd type="triangle" w="med" len="med"/>
          </a:ln>
          <a:effectLst/>
        </p:spPr>
        <p:txBody>
          <a:bodyPr anchor="b"/>
          <a:lstStyle/>
          <a:p>
            <a:endParaRPr lang="en-US"/>
          </a:p>
        </p:txBody>
      </p:sp>
      <p:sp>
        <p:nvSpPr>
          <p:cNvPr id="447491" name="Line 3"/>
          <p:cNvSpPr>
            <a:spLocks noChangeShapeType="1"/>
          </p:cNvSpPr>
          <p:nvPr/>
        </p:nvSpPr>
        <p:spPr bwMode="auto">
          <a:xfrm flipV="1">
            <a:off x="3359150" y="4235450"/>
            <a:ext cx="0" cy="785813"/>
          </a:xfrm>
          <a:prstGeom prst="line">
            <a:avLst/>
          </a:prstGeom>
          <a:noFill/>
          <a:ln w="57150">
            <a:solidFill>
              <a:schemeClr val="tx1"/>
            </a:solidFill>
            <a:round/>
            <a:headEnd/>
            <a:tailEnd type="triangle" w="med" len="med"/>
          </a:ln>
          <a:effectLst/>
        </p:spPr>
        <p:txBody>
          <a:bodyPr anchor="b"/>
          <a:lstStyle/>
          <a:p>
            <a:endParaRPr lang="en-US"/>
          </a:p>
        </p:txBody>
      </p:sp>
      <p:sp>
        <p:nvSpPr>
          <p:cNvPr id="447492" name="Line 4"/>
          <p:cNvSpPr>
            <a:spLocks noChangeShapeType="1"/>
          </p:cNvSpPr>
          <p:nvPr/>
        </p:nvSpPr>
        <p:spPr bwMode="auto">
          <a:xfrm flipV="1">
            <a:off x="3359150" y="3109913"/>
            <a:ext cx="0" cy="785812"/>
          </a:xfrm>
          <a:prstGeom prst="line">
            <a:avLst/>
          </a:prstGeom>
          <a:noFill/>
          <a:ln w="57150">
            <a:solidFill>
              <a:schemeClr val="tx1"/>
            </a:solidFill>
            <a:round/>
            <a:headEnd/>
            <a:tailEnd type="triangle" w="med" len="med"/>
          </a:ln>
          <a:effectLst/>
        </p:spPr>
        <p:txBody>
          <a:bodyPr anchor="b"/>
          <a:lstStyle/>
          <a:p>
            <a:endParaRPr lang="en-US"/>
          </a:p>
        </p:txBody>
      </p:sp>
      <p:sp>
        <p:nvSpPr>
          <p:cNvPr id="447493" name="Line 5"/>
          <p:cNvSpPr>
            <a:spLocks noChangeShapeType="1"/>
          </p:cNvSpPr>
          <p:nvPr/>
        </p:nvSpPr>
        <p:spPr bwMode="auto">
          <a:xfrm flipV="1">
            <a:off x="3359150" y="2006600"/>
            <a:ext cx="0" cy="785813"/>
          </a:xfrm>
          <a:prstGeom prst="line">
            <a:avLst/>
          </a:prstGeom>
          <a:noFill/>
          <a:ln w="57150">
            <a:solidFill>
              <a:schemeClr val="tx1"/>
            </a:solidFill>
            <a:round/>
            <a:headEnd/>
            <a:tailEnd type="triangle" w="med" len="med"/>
          </a:ln>
          <a:effectLst/>
        </p:spPr>
        <p:txBody>
          <a:bodyPr anchor="b"/>
          <a:lstStyle/>
          <a:p>
            <a:endParaRPr lang="en-US"/>
          </a:p>
        </p:txBody>
      </p:sp>
      <p:sp>
        <p:nvSpPr>
          <p:cNvPr id="447494" name="Rectangle 6"/>
          <p:cNvSpPr>
            <a:spLocks noGrp="1" noChangeArrowheads="1"/>
          </p:cNvSpPr>
          <p:nvPr>
            <p:ph type="title"/>
          </p:nvPr>
        </p:nvSpPr>
        <p:spPr/>
        <p:txBody>
          <a:bodyPr/>
          <a:lstStyle/>
          <a:p>
            <a:r>
              <a:rPr lang="en-US"/>
              <a:t>Results-Based Monitoring</a:t>
            </a:r>
          </a:p>
        </p:txBody>
      </p:sp>
      <p:grpSp>
        <p:nvGrpSpPr>
          <p:cNvPr id="2" name="Group 8"/>
          <p:cNvGrpSpPr>
            <a:grpSpLocks/>
          </p:cNvGrpSpPr>
          <p:nvPr/>
        </p:nvGrpSpPr>
        <p:grpSpPr bwMode="auto">
          <a:xfrm>
            <a:off x="2379663" y="2373315"/>
            <a:ext cx="6416675" cy="741363"/>
            <a:chOff x="1563" y="1560"/>
            <a:chExt cx="4043" cy="467"/>
          </a:xfrm>
        </p:grpSpPr>
        <p:grpSp>
          <p:nvGrpSpPr>
            <p:cNvPr id="3" name="Group 9"/>
            <p:cNvGrpSpPr>
              <a:grpSpLocks/>
            </p:cNvGrpSpPr>
            <p:nvPr/>
          </p:nvGrpSpPr>
          <p:grpSpPr bwMode="auto">
            <a:xfrm>
              <a:off x="1563" y="1566"/>
              <a:ext cx="1236" cy="461"/>
              <a:chOff x="1553" y="1535"/>
              <a:chExt cx="1236" cy="461"/>
            </a:xfrm>
          </p:grpSpPr>
          <p:sp>
            <p:nvSpPr>
              <p:cNvPr id="447498" name="AutoShape 10">
                <a:hlinkClick r:id="" action="ppaction://noaction" highlightClick="1"/>
              </p:cNvPr>
              <p:cNvSpPr>
                <a:spLocks noChangeArrowheads="1"/>
              </p:cNvSpPr>
              <p:nvPr/>
            </p:nvSpPr>
            <p:spPr bwMode="auto">
              <a:xfrm>
                <a:off x="1553" y="1535"/>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7499" name="Rectangle 11"/>
              <p:cNvSpPr>
                <a:spLocks noChangeArrowheads="1"/>
              </p:cNvSpPr>
              <p:nvPr/>
            </p:nvSpPr>
            <p:spPr bwMode="auto">
              <a:xfrm>
                <a:off x="1644" y="1633"/>
                <a:ext cx="1055" cy="265"/>
              </a:xfrm>
              <a:prstGeom prst="rect">
                <a:avLst/>
              </a:prstGeom>
              <a:noFill/>
              <a:ln w="9525">
                <a:noFill/>
                <a:miter lim="800000"/>
                <a:headEnd/>
                <a:tailEnd/>
              </a:ln>
              <a:effectLst/>
            </p:spPr>
            <p:txBody>
              <a:bodyPr wrap="none" anchor="b">
                <a:spAutoFit/>
              </a:bodyPr>
              <a:lstStyle/>
              <a:p>
                <a:pPr algn="ctr"/>
                <a:r>
                  <a:rPr lang="en-US" b="1">
                    <a:solidFill>
                      <a:schemeClr val="bg1"/>
                    </a:solidFill>
                  </a:rPr>
                  <a:t>Outcomes</a:t>
                </a:r>
              </a:p>
            </p:txBody>
          </p:sp>
        </p:grpSp>
        <p:sp>
          <p:nvSpPr>
            <p:cNvPr id="447500" name="Rectangle 12"/>
            <p:cNvSpPr>
              <a:spLocks noChangeArrowheads="1"/>
            </p:cNvSpPr>
            <p:nvPr/>
          </p:nvSpPr>
          <p:spPr bwMode="auto">
            <a:xfrm>
              <a:off x="3101" y="1560"/>
              <a:ext cx="2505"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Intermediate effects of outputs on clients</a:t>
              </a:r>
            </a:p>
          </p:txBody>
        </p:sp>
      </p:grpSp>
      <p:grpSp>
        <p:nvGrpSpPr>
          <p:cNvPr id="4" name="Group 13"/>
          <p:cNvGrpSpPr>
            <a:grpSpLocks/>
          </p:cNvGrpSpPr>
          <p:nvPr/>
        </p:nvGrpSpPr>
        <p:grpSpPr bwMode="auto">
          <a:xfrm>
            <a:off x="2379663" y="3498852"/>
            <a:ext cx="6416675" cy="741363"/>
            <a:chOff x="1563" y="2269"/>
            <a:chExt cx="4043" cy="467"/>
          </a:xfrm>
        </p:grpSpPr>
        <p:grpSp>
          <p:nvGrpSpPr>
            <p:cNvPr id="5" name="Group 14"/>
            <p:cNvGrpSpPr>
              <a:grpSpLocks/>
            </p:cNvGrpSpPr>
            <p:nvPr/>
          </p:nvGrpSpPr>
          <p:grpSpPr bwMode="auto">
            <a:xfrm>
              <a:off x="1563" y="2275"/>
              <a:ext cx="1236" cy="461"/>
              <a:chOff x="1553" y="2196"/>
              <a:chExt cx="1236" cy="461"/>
            </a:xfrm>
          </p:grpSpPr>
          <p:sp>
            <p:nvSpPr>
              <p:cNvPr id="447503" name="AutoShape 15">
                <a:hlinkClick r:id="" action="ppaction://noaction" highlightClick="1"/>
              </p:cNvPr>
              <p:cNvSpPr>
                <a:spLocks noChangeArrowheads="1"/>
              </p:cNvSpPr>
              <p:nvPr/>
            </p:nvSpPr>
            <p:spPr bwMode="auto">
              <a:xfrm>
                <a:off x="1553" y="2196"/>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7504" name="Rectangle 16"/>
              <p:cNvSpPr>
                <a:spLocks noChangeArrowheads="1"/>
              </p:cNvSpPr>
              <p:nvPr/>
            </p:nvSpPr>
            <p:spPr bwMode="auto">
              <a:xfrm>
                <a:off x="1746" y="2294"/>
                <a:ext cx="851" cy="265"/>
              </a:xfrm>
              <a:prstGeom prst="rect">
                <a:avLst/>
              </a:prstGeom>
              <a:noFill/>
              <a:ln w="9525">
                <a:noFill/>
                <a:miter lim="800000"/>
                <a:headEnd/>
                <a:tailEnd/>
              </a:ln>
              <a:effectLst/>
            </p:spPr>
            <p:txBody>
              <a:bodyPr wrap="none" anchor="b">
                <a:spAutoFit/>
              </a:bodyPr>
              <a:lstStyle/>
              <a:p>
                <a:pPr algn="ctr"/>
                <a:r>
                  <a:rPr lang="en-US" b="1">
                    <a:solidFill>
                      <a:schemeClr val="bg1"/>
                    </a:solidFill>
                  </a:rPr>
                  <a:t>Outputs</a:t>
                </a:r>
              </a:p>
            </p:txBody>
          </p:sp>
        </p:grpSp>
        <p:sp>
          <p:nvSpPr>
            <p:cNvPr id="447505" name="Rectangle 17"/>
            <p:cNvSpPr>
              <a:spLocks noChangeArrowheads="1"/>
            </p:cNvSpPr>
            <p:nvPr/>
          </p:nvSpPr>
          <p:spPr bwMode="auto">
            <a:xfrm>
              <a:off x="3101" y="2269"/>
              <a:ext cx="2505" cy="233"/>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Products and services produced</a:t>
              </a:r>
            </a:p>
          </p:txBody>
        </p:sp>
      </p:grpSp>
      <p:grpSp>
        <p:nvGrpSpPr>
          <p:cNvPr id="6" name="Group 18"/>
          <p:cNvGrpSpPr>
            <a:grpSpLocks/>
          </p:cNvGrpSpPr>
          <p:nvPr/>
        </p:nvGrpSpPr>
        <p:grpSpPr bwMode="auto">
          <a:xfrm>
            <a:off x="2379663" y="4479923"/>
            <a:ext cx="6416675" cy="904875"/>
            <a:chOff x="1563" y="2887"/>
            <a:chExt cx="4043" cy="570"/>
          </a:xfrm>
        </p:grpSpPr>
        <p:grpSp>
          <p:nvGrpSpPr>
            <p:cNvPr id="7" name="Group 19"/>
            <p:cNvGrpSpPr>
              <a:grpSpLocks/>
            </p:cNvGrpSpPr>
            <p:nvPr/>
          </p:nvGrpSpPr>
          <p:grpSpPr bwMode="auto">
            <a:xfrm>
              <a:off x="1563" y="2996"/>
              <a:ext cx="1236" cy="461"/>
              <a:chOff x="1553" y="2857"/>
              <a:chExt cx="1236" cy="461"/>
            </a:xfrm>
          </p:grpSpPr>
          <p:sp>
            <p:nvSpPr>
              <p:cNvPr id="447508" name="AutoShape 20">
                <a:hlinkClick r:id="" action="ppaction://noaction" highlightClick="1"/>
              </p:cNvPr>
              <p:cNvSpPr>
                <a:spLocks noChangeArrowheads="1"/>
              </p:cNvSpPr>
              <p:nvPr/>
            </p:nvSpPr>
            <p:spPr bwMode="auto">
              <a:xfrm>
                <a:off x="1553" y="2857"/>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7509" name="Rectangle 21"/>
              <p:cNvSpPr>
                <a:spLocks noChangeArrowheads="1"/>
              </p:cNvSpPr>
              <p:nvPr/>
            </p:nvSpPr>
            <p:spPr bwMode="auto">
              <a:xfrm>
                <a:off x="1686" y="2955"/>
                <a:ext cx="970" cy="265"/>
              </a:xfrm>
              <a:prstGeom prst="rect">
                <a:avLst/>
              </a:prstGeom>
              <a:noFill/>
              <a:ln w="9525">
                <a:noFill/>
                <a:miter lim="800000"/>
                <a:headEnd/>
                <a:tailEnd/>
              </a:ln>
              <a:effectLst/>
            </p:spPr>
            <p:txBody>
              <a:bodyPr wrap="none" anchor="b">
                <a:spAutoFit/>
              </a:bodyPr>
              <a:lstStyle/>
              <a:p>
                <a:pPr algn="ctr"/>
                <a:r>
                  <a:rPr lang="en-US" b="1">
                    <a:solidFill>
                      <a:schemeClr val="bg1"/>
                    </a:solidFill>
                  </a:rPr>
                  <a:t>Activities</a:t>
                </a:r>
              </a:p>
            </p:txBody>
          </p:sp>
        </p:grpSp>
        <p:sp>
          <p:nvSpPr>
            <p:cNvPr id="447510" name="Rectangle 22"/>
            <p:cNvSpPr>
              <a:spLocks noChangeArrowheads="1"/>
            </p:cNvSpPr>
            <p:nvPr/>
          </p:nvSpPr>
          <p:spPr bwMode="auto">
            <a:xfrm>
              <a:off x="3101" y="2887"/>
              <a:ext cx="2505"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Tasks personnel undertake to transform inputs to outputs</a:t>
              </a:r>
            </a:p>
          </p:txBody>
        </p:sp>
      </p:grpSp>
      <p:grpSp>
        <p:nvGrpSpPr>
          <p:cNvPr id="8" name="Group 23"/>
          <p:cNvGrpSpPr>
            <a:grpSpLocks/>
          </p:cNvGrpSpPr>
          <p:nvPr/>
        </p:nvGrpSpPr>
        <p:grpSpPr bwMode="auto">
          <a:xfrm>
            <a:off x="2379663" y="5768979"/>
            <a:ext cx="6416675" cy="741363"/>
            <a:chOff x="1563" y="3699"/>
            <a:chExt cx="4043" cy="467"/>
          </a:xfrm>
        </p:grpSpPr>
        <p:grpSp>
          <p:nvGrpSpPr>
            <p:cNvPr id="9" name="Group 24"/>
            <p:cNvGrpSpPr>
              <a:grpSpLocks/>
            </p:cNvGrpSpPr>
            <p:nvPr/>
          </p:nvGrpSpPr>
          <p:grpSpPr bwMode="auto">
            <a:xfrm>
              <a:off x="1563" y="3705"/>
              <a:ext cx="1236" cy="461"/>
              <a:chOff x="1553" y="3518"/>
              <a:chExt cx="1236" cy="461"/>
            </a:xfrm>
          </p:grpSpPr>
          <p:sp>
            <p:nvSpPr>
              <p:cNvPr id="447513" name="AutoShape 25">
                <a:hlinkClick r:id="" action="ppaction://noaction" highlightClick="1"/>
              </p:cNvPr>
              <p:cNvSpPr>
                <a:spLocks noChangeArrowheads="1"/>
              </p:cNvSpPr>
              <p:nvPr/>
            </p:nvSpPr>
            <p:spPr bwMode="auto">
              <a:xfrm>
                <a:off x="1553" y="3518"/>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7514" name="Rectangle 26"/>
              <p:cNvSpPr>
                <a:spLocks noChangeArrowheads="1"/>
              </p:cNvSpPr>
              <p:nvPr/>
            </p:nvSpPr>
            <p:spPr bwMode="auto">
              <a:xfrm>
                <a:off x="1826" y="3616"/>
                <a:ext cx="691" cy="265"/>
              </a:xfrm>
              <a:prstGeom prst="rect">
                <a:avLst/>
              </a:prstGeom>
              <a:noFill/>
              <a:ln w="9525">
                <a:noFill/>
                <a:miter lim="800000"/>
                <a:headEnd/>
                <a:tailEnd/>
              </a:ln>
              <a:effectLst/>
            </p:spPr>
            <p:txBody>
              <a:bodyPr wrap="none" anchor="b">
                <a:spAutoFit/>
              </a:bodyPr>
              <a:lstStyle/>
              <a:p>
                <a:pPr algn="ctr"/>
                <a:r>
                  <a:rPr lang="en-US" b="1">
                    <a:solidFill>
                      <a:schemeClr val="bg1"/>
                    </a:solidFill>
                  </a:rPr>
                  <a:t>Inputs</a:t>
                </a:r>
              </a:p>
            </p:txBody>
          </p:sp>
        </p:grpSp>
        <p:sp>
          <p:nvSpPr>
            <p:cNvPr id="447515" name="Rectangle 27"/>
            <p:cNvSpPr>
              <a:spLocks noChangeArrowheads="1"/>
            </p:cNvSpPr>
            <p:nvPr/>
          </p:nvSpPr>
          <p:spPr bwMode="auto">
            <a:xfrm>
              <a:off x="3101" y="3699"/>
              <a:ext cx="2505"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Financial, human, and material resources</a:t>
              </a:r>
            </a:p>
          </p:txBody>
        </p:sp>
      </p:grpSp>
      <p:grpSp>
        <p:nvGrpSpPr>
          <p:cNvPr id="10" name="Group 28"/>
          <p:cNvGrpSpPr>
            <a:grpSpLocks/>
          </p:cNvGrpSpPr>
          <p:nvPr/>
        </p:nvGrpSpPr>
        <p:grpSpPr bwMode="auto">
          <a:xfrm>
            <a:off x="2379663" y="1270001"/>
            <a:ext cx="6416675" cy="741363"/>
            <a:chOff x="1563" y="865"/>
            <a:chExt cx="4043" cy="467"/>
          </a:xfrm>
        </p:grpSpPr>
        <p:grpSp>
          <p:nvGrpSpPr>
            <p:cNvPr id="11" name="Group 29"/>
            <p:cNvGrpSpPr>
              <a:grpSpLocks/>
            </p:cNvGrpSpPr>
            <p:nvPr/>
          </p:nvGrpSpPr>
          <p:grpSpPr bwMode="auto">
            <a:xfrm>
              <a:off x="1563" y="871"/>
              <a:ext cx="1236" cy="461"/>
              <a:chOff x="1459" y="811"/>
              <a:chExt cx="1236" cy="461"/>
            </a:xfrm>
          </p:grpSpPr>
          <p:sp>
            <p:nvSpPr>
              <p:cNvPr id="447518" name="AutoShape 30">
                <a:hlinkClick r:id="" action="ppaction://noaction" highlightClick="1"/>
              </p:cNvPr>
              <p:cNvSpPr>
                <a:spLocks noChangeArrowheads="1"/>
              </p:cNvSpPr>
              <p:nvPr/>
            </p:nvSpPr>
            <p:spPr bwMode="auto">
              <a:xfrm>
                <a:off x="1459" y="811"/>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7519" name="Rectangle 31"/>
              <p:cNvSpPr>
                <a:spLocks noChangeArrowheads="1"/>
              </p:cNvSpPr>
              <p:nvPr/>
            </p:nvSpPr>
            <p:spPr bwMode="auto">
              <a:xfrm>
                <a:off x="1627" y="823"/>
                <a:ext cx="900" cy="438"/>
              </a:xfrm>
              <a:prstGeom prst="rect">
                <a:avLst/>
              </a:prstGeom>
              <a:noFill/>
              <a:ln w="9525">
                <a:noFill/>
                <a:miter lim="800000"/>
                <a:headEnd/>
                <a:tailEnd/>
              </a:ln>
              <a:effectLst/>
            </p:spPr>
            <p:txBody>
              <a:bodyPr wrap="none" anchor="b">
                <a:spAutoFit/>
              </a:bodyPr>
              <a:lstStyle/>
              <a:p>
                <a:pPr algn="ctr"/>
                <a:r>
                  <a:rPr lang="en-US" sz="2200" b="1">
                    <a:solidFill>
                      <a:schemeClr val="bg1"/>
                    </a:solidFill>
                  </a:rPr>
                  <a:t>Goal</a:t>
                </a:r>
                <a:br>
                  <a:rPr lang="en-US" sz="2200" b="1">
                    <a:solidFill>
                      <a:schemeClr val="bg1"/>
                    </a:solidFill>
                  </a:rPr>
                </a:br>
                <a:r>
                  <a:rPr lang="en-US" sz="2200" b="1">
                    <a:solidFill>
                      <a:schemeClr val="bg1"/>
                    </a:solidFill>
                  </a:rPr>
                  <a:t>(Impacts)</a:t>
                </a:r>
              </a:p>
            </p:txBody>
          </p:sp>
        </p:grpSp>
        <p:sp>
          <p:nvSpPr>
            <p:cNvPr id="447520" name="Rectangle 32"/>
            <p:cNvSpPr>
              <a:spLocks noChangeArrowheads="1"/>
            </p:cNvSpPr>
            <p:nvPr/>
          </p:nvSpPr>
          <p:spPr bwMode="auto">
            <a:xfrm>
              <a:off x="3101" y="865"/>
              <a:ext cx="2505" cy="407"/>
            </a:xfrm>
            <a:prstGeom prst="rect">
              <a:avLst/>
            </a:prstGeom>
            <a:noFill/>
            <a:ln w="9525">
              <a:noFill/>
              <a:miter lim="800000"/>
              <a:headEnd/>
              <a:tailEnd/>
            </a:ln>
            <a:effectLst/>
          </p:spPr>
          <p:txBody>
            <a:bodyPr>
              <a:spAutoFit/>
            </a:bodyPr>
            <a:lstStyle/>
            <a:p>
              <a:pPr marL="296863" indent="-296863" algn="l" rtl="0">
                <a:spcBef>
                  <a:spcPct val="80000"/>
                </a:spcBef>
                <a:buClr>
                  <a:srgbClr val="CC0000"/>
                </a:buClr>
                <a:buSzPct val="125000"/>
                <a:buFontTx/>
                <a:buChar char="•"/>
              </a:pPr>
              <a:r>
                <a:rPr lang="en-US" dirty="0">
                  <a:solidFill>
                    <a:schemeClr val="tx1"/>
                  </a:solidFill>
                </a:rPr>
                <a:t>Long-term, widespread improvement in society</a:t>
              </a:r>
            </a:p>
          </p:txBody>
        </p:sp>
      </p:grpSp>
      <p:sp>
        <p:nvSpPr>
          <p:cNvPr id="447521" name="Rectangle 33"/>
          <p:cNvSpPr>
            <a:spLocks noChangeArrowheads="1"/>
          </p:cNvSpPr>
          <p:nvPr/>
        </p:nvSpPr>
        <p:spPr bwMode="auto">
          <a:xfrm rot="-5400000">
            <a:off x="787400" y="4797426"/>
            <a:ext cx="2270125" cy="419100"/>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n-US">
                <a:solidFill>
                  <a:schemeClr val="tx1"/>
                </a:solidFill>
              </a:rPr>
              <a:t>Implementation</a:t>
            </a:r>
          </a:p>
        </p:txBody>
      </p:sp>
      <p:sp>
        <p:nvSpPr>
          <p:cNvPr id="447522" name="Rectangle 34"/>
          <p:cNvSpPr>
            <a:spLocks noChangeArrowheads="1"/>
          </p:cNvSpPr>
          <p:nvPr/>
        </p:nvSpPr>
        <p:spPr bwMode="auto">
          <a:xfrm rot="-5400000">
            <a:off x="1321594" y="1988344"/>
            <a:ext cx="1201738" cy="419100"/>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n-US">
                <a:solidFill>
                  <a:schemeClr val="tx1"/>
                </a:solidFill>
              </a:rPr>
              <a:t>Results</a:t>
            </a:r>
          </a:p>
        </p:txBody>
      </p:sp>
      <p:grpSp>
        <p:nvGrpSpPr>
          <p:cNvPr id="12" name="Group 35"/>
          <p:cNvGrpSpPr>
            <a:grpSpLocks/>
          </p:cNvGrpSpPr>
          <p:nvPr/>
        </p:nvGrpSpPr>
        <p:grpSpPr bwMode="auto">
          <a:xfrm>
            <a:off x="2146300" y="3473450"/>
            <a:ext cx="152400" cy="3068638"/>
            <a:chOff x="1378" y="2271"/>
            <a:chExt cx="96" cy="1898"/>
          </a:xfrm>
        </p:grpSpPr>
        <p:sp>
          <p:nvSpPr>
            <p:cNvPr id="447524" name="Line 36"/>
            <p:cNvSpPr>
              <a:spLocks noChangeShapeType="1"/>
            </p:cNvSpPr>
            <p:nvPr/>
          </p:nvSpPr>
          <p:spPr bwMode="auto">
            <a:xfrm>
              <a:off x="1386" y="2271"/>
              <a:ext cx="0" cy="1898"/>
            </a:xfrm>
            <a:prstGeom prst="line">
              <a:avLst/>
            </a:prstGeom>
            <a:noFill/>
            <a:ln w="28575">
              <a:solidFill>
                <a:schemeClr val="tx1"/>
              </a:solidFill>
              <a:round/>
              <a:headEnd/>
              <a:tailEnd/>
            </a:ln>
            <a:effectLst/>
          </p:spPr>
          <p:txBody>
            <a:bodyPr anchor="b"/>
            <a:lstStyle/>
            <a:p>
              <a:endParaRPr lang="en-US"/>
            </a:p>
          </p:txBody>
        </p:sp>
        <p:sp>
          <p:nvSpPr>
            <p:cNvPr id="447525" name="Line 37"/>
            <p:cNvSpPr>
              <a:spLocks noChangeShapeType="1"/>
            </p:cNvSpPr>
            <p:nvPr/>
          </p:nvSpPr>
          <p:spPr bwMode="auto">
            <a:xfrm>
              <a:off x="1378" y="4161"/>
              <a:ext cx="96" cy="0"/>
            </a:xfrm>
            <a:prstGeom prst="line">
              <a:avLst/>
            </a:prstGeom>
            <a:noFill/>
            <a:ln w="28575">
              <a:solidFill>
                <a:schemeClr val="tx1"/>
              </a:solidFill>
              <a:round/>
              <a:headEnd/>
              <a:tailEnd/>
            </a:ln>
            <a:effectLst/>
          </p:spPr>
          <p:txBody>
            <a:bodyPr anchor="b"/>
            <a:lstStyle/>
            <a:p>
              <a:endParaRPr lang="en-US"/>
            </a:p>
          </p:txBody>
        </p:sp>
        <p:sp>
          <p:nvSpPr>
            <p:cNvPr id="447526" name="Line 38"/>
            <p:cNvSpPr>
              <a:spLocks noChangeShapeType="1"/>
            </p:cNvSpPr>
            <p:nvPr/>
          </p:nvSpPr>
          <p:spPr bwMode="auto">
            <a:xfrm>
              <a:off x="1378" y="2279"/>
              <a:ext cx="96" cy="0"/>
            </a:xfrm>
            <a:prstGeom prst="line">
              <a:avLst/>
            </a:prstGeom>
            <a:noFill/>
            <a:ln w="28575">
              <a:solidFill>
                <a:schemeClr val="tx1"/>
              </a:solidFill>
              <a:round/>
              <a:headEnd/>
              <a:tailEnd/>
            </a:ln>
            <a:effectLst/>
          </p:spPr>
          <p:txBody>
            <a:bodyPr anchor="b"/>
            <a:lstStyle/>
            <a:p>
              <a:endParaRPr lang="en-US"/>
            </a:p>
          </p:txBody>
        </p:sp>
      </p:grpSp>
      <p:grpSp>
        <p:nvGrpSpPr>
          <p:cNvPr id="13" name="Group 39"/>
          <p:cNvGrpSpPr>
            <a:grpSpLocks/>
          </p:cNvGrpSpPr>
          <p:nvPr/>
        </p:nvGrpSpPr>
        <p:grpSpPr bwMode="auto">
          <a:xfrm>
            <a:off x="2146300" y="1246188"/>
            <a:ext cx="152400" cy="1903412"/>
            <a:chOff x="1378" y="873"/>
            <a:chExt cx="96" cy="1157"/>
          </a:xfrm>
        </p:grpSpPr>
        <p:sp>
          <p:nvSpPr>
            <p:cNvPr id="447528" name="Line 40"/>
            <p:cNvSpPr>
              <a:spLocks noChangeShapeType="1"/>
            </p:cNvSpPr>
            <p:nvPr/>
          </p:nvSpPr>
          <p:spPr bwMode="auto">
            <a:xfrm>
              <a:off x="1386" y="873"/>
              <a:ext cx="0" cy="1157"/>
            </a:xfrm>
            <a:prstGeom prst="line">
              <a:avLst/>
            </a:prstGeom>
            <a:noFill/>
            <a:ln w="28575">
              <a:solidFill>
                <a:schemeClr val="tx1"/>
              </a:solidFill>
              <a:round/>
              <a:headEnd/>
              <a:tailEnd/>
            </a:ln>
            <a:effectLst/>
          </p:spPr>
          <p:txBody>
            <a:bodyPr anchor="b"/>
            <a:lstStyle/>
            <a:p>
              <a:endParaRPr lang="en-US"/>
            </a:p>
          </p:txBody>
        </p:sp>
        <p:sp>
          <p:nvSpPr>
            <p:cNvPr id="447529" name="Line 41"/>
            <p:cNvSpPr>
              <a:spLocks noChangeShapeType="1"/>
            </p:cNvSpPr>
            <p:nvPr/>
          </p:nvSpPr>
          <p:spPr bwMode="auto">
            <a:xfrm>
              <a:off x="1378" y="2022"/>
              <a:ext cx="96" cy="0"/>
            </a:xfrm>
            <a:prstGeom prst="line">
              <a:avLst/>
            </a:prstGeom>
            <a:noFill/>
            <a:ln w="28575">
              <a:solidFill>
                <a:schemeClr val="tx1"/>
              </a:solidFill>
              <a:round/>
              <a:headEnd/>
              <a:tailEnd/>
            </a:ln>
            <a:effectLst/>
          </p:spPr>
          <p:txBody>
            <a:bodyPr anchor="b"/>
            <a:lstStyle/>
            <a:p>
              <a:endParaRPr lang="en-US"/>
            </a:p>
          </p:txBody>
        </p:sp>
        <p:sp>
          <p:nvSpPr>
            <p:cNvPr id="447530" name="Line 42"/>
            <p:cNvSpPr>
              <a:spLocks noChangeShapeType="1"/>
            </p:cNvSpPr>
            <p:nvPr/>
          </p:nvSpPr>
          <p:spPr bwMode="auto">
            <a:xfrm>
              <a:off x="1378" y="881"/>
              <a:ext cx="96" cy="0"/>
            </a:xfrm>
            <a:prstGeom prst="line">
              <a:avLst/>
            </a:prstGeom>
            <a:noFill/>
            <a:ln w="28575">
              <a:solidFill>
                <a:schemeClr val="tx1"/>
              </a:solidFill>
              <a:round/>
              <a:headEnd/>
              <a:tailEnd/>
            </a:ln>
            <a:effectLst/>
          </p:spPr>
          <p:txBody>
            <a:bodyPr anchor="b"/>
            <a:lstStyle/>
            <a:p>
              <a:endParaRPr lang="en-US"/>
            </a:p>
          </p:txBody>
        </p:sp>
      </p:grpSp>
      <p:sp>
        <p:nvSpPr>
          <p:cNvPr id="447532" name="Line 44"/>
          <p:cNvSpPr>
            <a:spLocks noChangeShapeType="1"/>
          </p:cNvSpPr>
          <p:nvPr/>
        </p:nvSpPr>
        <p:spPr bwMode="auto">
          <a:xfrm>
            <a:off x="3759200" y="2001838"/>
            <a:ext cx="0" cy="466725"/>
          </a:xfrm>
          <a:prstGeom prst="line">
            <a:avLst/>
          </a:prstGeom>
          <a:noFill/>
          <a:ln w="9525">
            <a:noFill/>
            <a:round/>
            <a:headEnd/>
            <a:tailEnd type="triangle" w="med" len="med"/>
          </a:ln>
          <a:effectLst/>
        </p:spPr>
        <p:txBody>
          <a:bodyPr anchor="b"/>
          <a:lstStyle/>
          <a:p>
            <a:endParaRPr lang="en-US"/>
          </a:p>
        </p:txBody>
      </p:sp>
      <p:sp>
        <p:nvSpPr>
          <p:cNvPr id="447533" name="Line 45"/>
          <p:cNvSpPr>
            <a:spLocks noChangeShapeType="1"/>
          </p:cNvSpPr>
          <p:nvPr/>
        </p:nvSpPr>
        <p:spPr bwMode="auto">
          <a:xfrm>
            <a:off x="3676650" y="2000250"/>
            <a:ext cx="9525" cy="371475"/>
          </a:xfrm>
          <a:prstGeom prst="line">
            <a:avLst/>
          </a:prstGeom>
          <a:noFill/>
          <a:ln w="57150">
            <a:solidFill>
              <a:schemeClr val="tx1"/>
            </a:solidFill>
            <a:round/>
            <a:headEnd/>
            <a:tailEnd type="triangle" w="med" len="med"/>
          </a:ln>
          <a:effectLst/>
        </p:spPr>
        <p:txBody>
          <a:bodyPr anchor="b"/>
          <a:lstStyle/>
          <a:p>
            <a:endParaRPr lang="en-US"/>
          </a:p>
        </p:txBody>
      </p:sp>
      <p:sp>
        <p:nvSpPr>
          <p:cNvPr id="447534" name="Line 46"/>
          <p:cNvSpPr>
            <a:spLocks noChangeShapeType="1"/>
          </p:cNvSpPr>
          <p:nvPr/>
        </p:nvSpPr>
        <p:spPr bwMode="auto">
          <a:xfrm>
            <a:off x="3687763" y="3117850"/>
            <a:ext cx="9525" cy="382588"/>
          </a:xfrm>
          <a:prstGeom prst="line">
            <a:avLst/>
          </a:prstGeom>
          <a:noFill/>
          <a:ln w="57150">
            <a:solidFill>
              <a:schemeClr val="tx1"/>
            </a:solidFill>
            <a:round/>
            <a:headEnd/>
            <a:tailEnd type="triangle" w="med" len="med"/>
          </a:ln>
          <a:effectLst/>
        </p:spPr>
        <p:txBody>
          <a:bodyPr anchor="b"/>
          <a:lstStyle/>
          <a:p>
            <a:endParaRPr lang="en-US"/>
          </a:p>
        </p:txBody>
      </p:sp>
      <p:sp>
        <p:nvSpPr>
          <p:cNvPr id="447535" name="Line 47"/>
          <p:cNvSpPr>
            <a:spLocks noChangeShapeType="1"/>
          </p:cNvSpPr>
          <p:nvPr/>
        </p:nvSpPr>
        <p:spPr bwMode="auto">
          <a:xfrm>
            <a:off x="3706813" y="4238625"/>
            <a:ext cx="20637" cy="400050"/>
          </a:xfrm>
          <a:prstGeom prst="line">
            <a:avLst/>
          </a:prstGeom>
          <a:noFill/>
          <a:ln w="57150">
            <a:solidFill>
              <a:schemeClr val="tx1"/>
            </a:solidFill>
            <a:round/>
            <a:headEnd/>
            <a:tailEnd type="triangle" w="med" len="med"/>
          </a:ln>
          <a:effectLst/>
        </p:spPr>
        <p:txBody>
          <a:bodyPr anchor="b"/>
          <a:lstStyle/>
          <a:p>
            <a:endParaRPr lang="en-US"/>
          </a:p>
        </p:txBody>
      </p:sp>
      <p:sp>
        <p:nvSpPr>
          <p:cNvPr id="447536" name="Line 48"/>
          <p:cNvSpPr>
            <a:spLocks noChangeShapeType="1"/>
          </p:cNvSpPr>
          <p:nvPr/>
        </p:nvSpPr>
        <p:spPr bwMode="auto">
          <a:xfrm>
            <a:off x="3738563" y="5372100"/>
            <a:ext cx="0" cy="422275"/>
          </a:xfrm>
          <a:prstGeom prst="line">
            <a:avLst/>
          </a:prstGeom>
          <a:noFill/>
          <a:ln w="57150">
            <a:solidFill>
              <a:schemeClr val="tx1"/>
            </a:solidFill>
            <a:round/>
            <a:headEnd/>
            <a:tailEnd type="triangle" w="med" len="med"/>
          </a:ln>
          <a:effectLst/>
        </p:spPr>
        <p:txBody>
          <a:bodyPr anchor="b"/>
          <a:lstStyle/>
          <a:p>
            <a:endParaRPr lang="en-US"/>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noChangeArrowheads="1"/>
          </p:cNvSpPr>
          <p:nvPr>
            <p:ph type="title"/>
          </p:nvPr>
        </p:nvSpPr>
        <p:spPr/>
        <p:txBody>
          <a:bodyPr/>
          <a:lstStyle/>
          <a:p>
            <a:r>
              <a:rPr lang="en-US" sz="2800" dirty="0"/>
              <a:t>Results-Based Monitoring:</a:t>
            </a:r>
            <a:br>
              <a:rPr lang="en-US" sz="2800" dirty="0"/>
            </a:br>
            <a:r>
              <a:rPr lang="en-US" sz="2800" dirty="0"/>
              <a:t>Oral Re-hydration Therapy</a:t>
            </a:r>
          </a:p>
        </p:txBody>
      </p:sp>
      <p:sp>
        <p:nvSpPr>
          <p:cNvPr id="448517" name="Line 5"/>
          <p:cNvSpPr>
            <a:spLocks noChangeShapeType="1"/>
          </p:cNvSpPr>
          <p:nvPr/>
        </p:nvSpPr>
        <p:spPr bwMode="auto">
          <a:xfrm flipV="1">
            <a:off x="3071813" y="5378450"/>
            <a:ext cx="0" cy="785813"/>
          </a:xfrm>
          <a:prstGeom prst="line">
            <a:avLst/>
          </a:prstGeom>
          <a:noFill/>
          <a:ln w="57150">
            <a:solidFill>
              <a:schemeClr val="tx1"/>
            </a:solidFill>
            <a:round/>
            <a:headEnd/>
            <a:tailEnd type="triangle" w="med" len="med"/>
          </a:ln>
          <a:effectLst/>
        </p:spPr>
        <p:txBody>
          <a:bodyPr anchor="b"/>
          <a:lstStyle/>
          <a:p>
            <a:endParaRPr lang="en-US"/>
          </a:p>
        </p:txBody>
      </p:sp>
      <p:sp>
        <p:nvSpPr>
          <p:cNvPr id="448518" name="Line 6"/>
          <p:cNvSpPr>
            <a:spLocks noChangeShapeType="1"/>
          </p:cNvSpPr>
          <p:nvPr/>
        </p:nvSpPr>
        <p:spPr bwMode="auto">
          <a:xfrm flipV="1">
            <a:off x="3071813" y="4235450"/>
            <a:ext cx="0" cy="785813"/>
          </a:xfrm>
          <a:prstGeom prst="line">
            <a:avLst/>
          </a:prstGeom>
          <a:noFill/>
          <a:ln w="57150">
            <a:solidFill>
              <a:schemeClr val="tx1"/>
            </a:solidFill>
            <a:round/>
            <a:headEnd/>
            <a:tailEnd type="triangle" w="med" len="med"/>
          </a:ln>
          <a:effectLst/>
        </p:spPr>
        <p:txBody>
          <a:bodyPr anchor="b"/>
          <a:lstStyle/>
          <a:p>
            <a:endParaRPr lang="en-US"/>
          </a:p>
        </p:txBody>
      </p:sp>
      <p:sp>
        <p:nvSpPr>
          <p:cNvPr id="448519" name="Line 7"/>
          <p:cNvSpPr>
            <a:spLocks noChangeShapeType="1"/>
          </p:cNvSpPr>
          <p:nvPr/>
        </p:nvSpPr>
        <p:spPr bwMode="auto">
          <a:xfrm flipV="1">
            <a:off x="3071813" y="3109913"/>
            <a:ext cx="0" cy="785812"/>
          </a:xfrm>
          <a:prstGeom prst="line">
            <a:avLst/>
          </a:prstGeom>
          <a:noFill/>
          <a:ln w="57150">
            <a:solidFill>
              <a:schemeClr val="tx1"/>
            </a:solidFill>
            <a:round/>
            <a:headEnd/>
            <a:tailEnd type="triangle" w="med" len="med"/>
          </a:ln>
          <a:effectLst/>
        </p:spPr>
        <p:txBody>
          <a:bodyPr anchor="b"/>
          <a:lstStyle/>
          <a:p>
            <a:endParaRPr lang="en-US"/>
          </a:p>
        </p:txBody>
      </p:sp>
      <p:sp>
        <p:nvSpPr>
          <p:cNvPr id="448520" name="Line 8"/>
          <p:cNvSpPr>
            <a:spLocks noChangeShapeType="1"/>
          </p:cNvSpPr>
          <p:nvPr/>
        </p:nvSpPr>
        <p:spPr bwMode="auto">
          <a:xfrm flipV="1">
            <a:off x="3071813" y="2006600"/>
            <a:ext cx="0" cy="785813"/>
          </a:xfrm>
          <a:prstGeom prst="line">
            <a:avLst/>
          </a:prstGeom>
          <a:noFill/>
          <a:ln w="57150">
            <a:solidFill>
              <a:schemeClr val="tx1"/>
            </a:solidFill>
            <a:round/>
            <a:headEnd/>
            <a:tailEnd type="triangle" w="med" len="med"/>
          </a:ln>
          <a:effectLst/>
        </p:spPr>
        <p:txBody>
          <a:bodyPr anchor="b"/>
          <a:lstStyle/>
          <a:p>
            <a:endParaRPr lang="en-US"/>
          </a:p>
        </p:txBody>
      </p:sp>
      <p:grpSp>
        <p:nvGrpSpPr>
          <p:cNvPr id="2" name="Group 9"/>
          <p:cNvGrpSpPr>
            <a:grpSpLocks/>
          </p:cNvGrpSpPr>
          <p:nvPr/>
        </p:nvGrpSpPr>
        <p:grpSpPr bwMode="auto">
          <a:xfrm>
            <a:off x="2089150" y="2228849"/>
            <a:ext cx="7054850" cy="885825"/>
            <a:chOff x="1316" y="1404"/>
            <a:chExt cx="4444" cy="558"/>
          </a:xfrm>
        </p:grpSpPr>
        <p:grpSp>
          <p:nvGrpSpPr>
            <p:cNvPr id="3" name="Group 10"/>
            <p:cNvGrpSpPr>
              <a:grpSpLocks/>
            </p:cNvGrpSpPr>
            <p:nvPr/>
          </p:nvGrpSpPr>
          <p:grpSpPr bwMode="auto">
            <a:xfrm>
              <a:off x="1316" y="1501"/>
              <a:ext cx="1236" cy="461"/>
              <a:chOff x="1553" y="1535"/>
              <a:chExt cx="1236" cy="461"/>
            </a:xfrm>
          </p:grpSpPr>
          <p:sp>
            <p:nvSpPr>
              <p:cNvPr id="448523" name="AutoShape 11">
                <a:hlinkClick r:id="" action="ppaction://noaction" highlightClick="1"/>
              </p:cNvPr>
              <p:cNvSpPr>
                <a:spLocks noChangeArrowheads="1"/>
              </p:cNvSpPr>
              <p:nvPr/>
            </p:nvSpPr>
            <p:spPr bwMode="auto">
              <a:xfrm>
                <a:off x="1553" y="1535"/>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8524" name="Rectangle 12"/>
              <p:cNvSpPr>
                <a:spLocks noChangeArrowheads="1"/>
              </p:cNvSpPr>
              <p:nvPr/>
            </p:nvSpPr>
            <p:spPr bwMode="auto">
              <a:xfrm>
                <a:off x="1644" y="1633"/>
                <a:ext cx="1055" cy="265"/>
              </a:xfrm>
              <a:prstGeom prst="rect">
                <a:avLst/>
              </a:prstGeom>
              <a:noFill/>
              <a:ln w="9525">
                <a:noFill/>
                <a:miter lim="800000"/>
                <a:headEnd/>
                <a:tailEnd/>
              </a:ln>
              <a:effectLst/>
            </p:spPr>
            <p:txBody>
              <a:bodyPr wrap="none" anchor="b">
                <a:spAutoFit/>
              </a:bodyPr>
              <a:lstStyle/>
              <a:p>
                <a:pPr algn="ctr"/>
                <a:r>
                  <a:rPr lang="en-US" b="1">
                    <a:solidFill>
                      <a:schemeClr val="bg1"/>
                    </a:solidFill>
                  </a:rPr>
                  <a:t>Outcomes</a:t>
                </a:r>
              </a:p>
            </p:txBody>
          </p:sp>
        </p:grpSp>
        <p:sp>
          <p:nvSpPr>
            <p:cNvPr id="448525" name="Rectangle 13"/>
            <p:cNvSpPr>
              <a:spLocks noChangeArrowheads="1"/>
            </p:cNvSpPr>
            <p:nvPr/>
          </p:nvSpPr>
          <p:spPr bwMode="auto">
            <a:xfrm>
              <a:off x="2760" y="1404"/>
              <a:ext cx="3000"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Improved use of ORT in management of childhood diarrhea</a:t>
              </a:r>
            </a:p>
          </p:txBody>
        </p:sp>
      </p:grpSp>
      <p:grpSp>
        <p:nvGrpSpPr>
          <p:cNvPr id="4" name="Group 14"/>
          <p:cNvGrpSpPr>
            <a:grpSpLocks/>
          </p:cNvGrpSpPr>
          <p:nvPr/>
        </p:nvGrpSpPr>
        <p:grpSpPr bwMode="auto">
          <a:xfrm>
            <a:off x="2089150" y="3498852"/>
            <a:ext cx="7054850" cy="741363"/>
            <a:chOff x="1316" y="2204"/>
            <a:chExt cx="4444" cy="467"/>
          </a:xfrm>
        </p:grpSpPr>
        <p:grpSp>
          <p:nvGrpSpPr>
            <p:cNvPr id="5" name="Group 15"/>
            <p:cNvGrpSpPr>
              <a:grpSpLocks/>
            </p:cNvGrpSpPr>
            <p:nvPr/>
          </p:nvGrpSpPr>
          <p:grpSpPr bwMode="auto">
            <a:xfrm>
              <a:off x="1316" y="2210"/>
              <a:ext cx="1236" cy="461"/>
              <a:chOff x="1553" y="2196"/>
              <a:chExt cx="1236" cy="461"/>
            </a:xfrm>
          </p:grpSpPr>
          <p:sp>
            <p:nvSpPr>
              <p:cNvPr id="448528" name="AutoShape 16">
                <a:hlinkClick r:id="" action="ppaction://noaction" highlightClick="1"/>
              </p:cNvPr>
              <p:cNvSpPr>
                <a:spLocks noChangeArrowheads="1"/>
              </p:cNvSpPr>
              <p:nvPr/>
            </p:nvSpPr>
            <p:spPr bwMode="auto">
              <a:xfrm>
                <a:off x="1553" y="2196"/>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8529" name="Rectangle 17"/>
              <p:cNvSpPr>
                <a:spLocks noChangeArrowheads="1"/>
              </p:cNvSpPr>
              <p:nvPr/>
            </p:nvSpPr>
            <p:spPr bwMode="auto">
              <a:xfrm>
                <a:off x="1746" y="2294"/>
                <a:ext cx="851" cy="265"/>
              </a:xfrm>
              <a:prstGeom prst="rect">
                <a:avLst/>
              </a:prstGeom>
              <a:noFill/>
              <a:ln w="9525">
                <a:noFill/>
                <a:miter lim="800000"/>
                <a:headEnd/>
                <a:tailEnd/>
              </a:ln>
              <a:effectLst/>
            </p:spPr>
            <p:txBody>
              <a:bodyPr wrap="none" anchor="b">
                <a:spAutoFit/>
              </a:bodyPr>
              <a:lstStyle/>
              <a:p>
                <a:pPr algn="ctr"/>
                <a:r>
                  <a:rPr lang="en-US" b="1">
                    <a:solidFill>
                      <a:schemeClr val="bg1"/>
                    </a:solidFill>
                  </a:rPr>
                  <a:t>Outputs</a:t>
                </a:r>
              </a:p>
            </p:txBody>
          </p:sp>
        </p:grpSp>
        <p:sp>
          <p:nvSpPr>
            <p:cNvPr id="448530" name="Rectangle 18"/>
            <p:cNvSpPr>
              <a:spLocks noChangeArrowheads="1"/>
            </p:cNvSpPr>
            <p:nvPr/>
          </p:nvSpPr>
          <p:spPr bwMode="auto">
            <a:xfrm>
              <a:off x="2760" y="2204"/>
              <a:ext cx="3000"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Increased maternal knowledge of and access to ORT services</a:t>
              </a:r>
            </a:p>
          </p:txBody>
        </p:sp>
      </p:grpSp>
      <p:grpSp>
        <p:nvGrpSpPr>
          <p:cNvPr id="6" name="Group 19"/>
          <p:cNvGrpSpPr>
            <a:grpSpLocks/>
          </p:cNvGrpSpPr>
          <p:nvPr/>
        </p:nvGrpSpPr>
        <p:grpSpPr bwMode="auto">
          <a:xfrm>
            <a:off x="2089150" y="4479923"/>
            <a:ext cx="6767513" cy="904875"/>
            <a:chOff x="1316" y="2822"/>
            <a:chExt cx="4262" cy="570"/>
          </a:xfrm>
        </p:grpSpPr>
        <p:grpSp>
          <p:nvGrpSpPr>
            <p:cNvPr id="7" name="Group 20"/>
            <p:cNvGrpSpPr>
              <a:grpSpLocks/>
            </p:cNvGrpSpPr>
            <p:nvPr/>
          </p:nvGrpSpPr>
          <p:grpSpPr bwMode="auto">
            <a:xfrm>
              <a:off x="1316" y="2931"/>
              <a:ext cx="1236" cy="461"/>
              <a:chOff x="1553" y="2857"/>
              <a:chExt cx="1236" cy="461"/>
            </a:xfrm>
          </p:grpSpPr>
          <p:sp>
            <p:nvSpPr>
              <p:cNvPr id="448533" name="AutoShape 21">
                <a:hlinkClick r:id="" action="ppaction://noaction" highlightClick="1"/>
              </p:cNvPr>
              <p:cNvSpPr>
                <a:spLocks noChangeArrowheads="1"/>
              </p:cNvSpPr>
              <p:nvPr/>
            </p:nvSpPr>
            <p:spPr bwMode="auto">
              <a:xfrm>
                <a:off x="1553" y="2857"/>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8534" name="Rectangle 22"/>
              <p:cNvSpPr>
                <a:spLocks noChangeArrowheads="1"/>
              </p:cNvSpPr>
              <p:nvPr/>
            </p:nvSpPr>
            <p:spPr bwMode="auto">
              <a:xfrm>
                <a:off x="1686" y="2955"/>
                <a:ext cx="970" cy="265"/>
              </a:xfrm>
              <a:prstGeom prst="rect">
                <a:avLst/>
              </a:prstGeom>
              <a:noFill/>
              <a:ln w="9525">
                <a:noFill/>
                <a:miter lim="800000"/>
                <a:headEnd/>
                <a:tailEnd/>
              </a:ln>
              <a:effectLst/>
            </p:spPr>
            <p:txBody>
              <a:bodyPr wrap="none" anchor="b">
                <a:spAutoFit/>
              </a:bodyPr>
              <a:lstStyle/>
              <a:p>
                <a:pPr algn="ctr"/>
                <a:r>
                  <a:rPr lang="en-US" b="1">
                    <a:solidFill>
                      <a:schemeClr val="bg1"/>
                    </a:solidFill>
                  </a:rPr>
                  <a:t>Activities</a:t>
                </a:r>
              </a:p>
            </p:txBody>
          </p:sp>
        </p:grpSp>
        <p:sp>
          <p:nvSpPr>
            <p:cNvPr id="448535" name="Rectangle 23"/>
            <p:cNvSpPr>
              <a:spLocks noChangeArrowheads="1"/>
            </p:cNvSpPr>
            <p:nvPr/>
          </p:nvSpPr>
          <p:spPr bwMode="auto">
            <a:xfrm>
              <a:off x="2760" y="2822"/>
              <a:ext cx="2818" cy="407"/>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Media campaigns to educate mothers, health personnel trained in ORT, etc.</a:t>
              </a:r>
            </a:p>
          </p:txBody>
        </p:sp>
      </p:grpSp>
      <p:grpSp>
        <p:nvGrpSpPr>
          <p:cNvPr id="8" name="Group 24"/>
          <p:cNvGrpSpPr>
            <a:grpSpLocks/>
          </p:cNvGrpSpPr>
          <p:nvPr/>
        </p:nvGrpSpPr>
        <p:grpSpPr bwMode="auto">
          <a:xfrm>
            <a:off x="2089150" y="5768979"/>
            <a:ext cx="6553200" cy="741363"/>
            <a:chOff x="1316" y="3634"/>
            <a:chExt cx="4128" cy="467"/>
          </a:xfrm>
        </p:grpSpPr>
        <p:grpSp>
          <p:nvGrpSpPr>
            <p:cNvPr id="9" name="Group 25"/>
            <p:cNvGrpSpPr>
              <a:grpSpLocks/>
            </p:cNvGrpSpPr>
            <p:nvPr/>
          </p:nvGrpSpPr>
          <p:grpSpPr bwMode="auto">
            <a:xfrm>
              <a:off x="1316" y="3640"/>
              <a:ext cx="1236" cy="461"/>
              <a:chOff x="1553" y="3518"/>
              <a:chExt cx="1236" cy="461"/>
            </a:xfrm>
          </p:grpSpPr>
          <p:sp>
            <p:nvSpPr>
              <p:cNvPr id="448538" name="AutoShape 26">
                <a:hlinkClick r:id="" action="ppaction://noaction" highlightClick="1"/>
              </p:cNvPr>
              <p:cNvSpPr>
                <a:spLocks noChangeArrowheads="1"/>
              </p:cNvSpPr>
              <p:nvPr/>
            </p:nvSpPr>
            <p:spPr bwMode="auto">
              <a:xfrm>
                <a:off x="1553" y="3518"/>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8539" name="Rectangle 27"/>
              <p:cNvSpPr>
                <a:spLocks noChangeArrowheads="1"/>
              </p:cNvSpPr>
              <p:nvPr/>
            </p:nvSpPr>
            <p:spPr bwMode="auto">
              <a:xfrm>
                <a:off x="1826" y="3616"/>
                <a:ext cx="691" cy="265"/>
              </a:xfrm>
              <a:prstGeom prst="rect">
                <a:avLst/>
              </a:prstGeom>
              <a:noFill/>
              <a:ln w="9525">
                <a:noFill/>
                <a:miter lim="800000"/>
                <a:headEnd/>
                <a:tailEnd/>
              </a:ln>
              <a:effectLst/>
            </p:spPr>
            <p:txBody>
              <a:bodyPr wrap="none" anchor="b">
                <a:spAutoFit/>
              </a:bodyPr>
              <a:lstStyle/>
              <a:p>
                <a:pPr algn="ctr"/>
                <a:r>
                  <a:rPr lang="en-US" b="1">
                    <a:solidFill>
                      <a:schemeClr val="bg1"/>
                    </a:solidFill>
                  </a:rPr>
                  <a:t>Inputs</a:t>
                </a:r>
              </a:p>
            </p:txBody>
          </p:sp>
        </p:grpSp>
        <p:sp>
          <p:nvSpPr>
            <p:cNvPr id="448540" name="Rectangle 28"/>
            <p:cNvSpPr>
              <a:spLocks noChangeArrowheads="1"/>
            </p:cNvSpPr>
            <p:nvPr/>
          </p:nvSpPr>
          <p:spPr bwMode="auto">
            <a:xfrm>
              <a:off x="2760" y="3634"/>
              <a:ext cx="2684" cy="233"/>
            </a:xfrm>
            <a:prstGeom prst="rect">
              <a:avLst/>
            </a:prstGeom>
            <a:noFill/>
            <a:ln w="9525">
              <a:noFill/>
              <a:miter lim="800000"/>
              <a:headEnd/>
              <a:tailEnd/>
            </a:ln>
            <a:effectLst/>
          </p:spPr>
          <p:txBody>
            <a:bodyPr>
              <a:spAutoFit/>
            </a:bodyPr>
            <a:lstStyle/>
            <a:p>
              <a:pPr marL="296863" indent="-296863" algn="l" rtl="0">
                <a:spcBef>
                  <a:spcPct val="50000"/>
                </a:spcBef>
                <a:buClr>
                  <a:srgbClr val="CC0000"/>
                </a:buClr>
                <a:buSzPct val="125000"/>
                <a:buFontTx/>
                <a:buChar char="•"/>
              </a:pPr>
              <a:r>
                <a:rPr lang="en-US" dirty="0">
                  <a:solidFill>
                    <a:schemeClr val="tx1"/>
                  </a:solidFill>
                </a:rPr>
                <a:t>Funds, ORT supplies, trainers, etc.</a:t>
              </a:r>
            </a:p>
          </p:txBody>
        </p:sp>
      </p:grpSp>
      <p:grpSp>
        <p:nvGrpSpPr>
          <p:cNvPr id="10" name="Group 29"/>
          <p:cNvGrpSpPr>
            <a:grpSpLocks/>
          </p:cNvGrpSpPr>
          <p:nvPr/>
        </p:nvGrpSpPr>
        <p:grpSpPr bwMode="auto">
          <a:xfrm>
            <a:off x="2089150" y="1270001"/>
            <a:ext cx="6553200" cy="741363"/>
            <a:chOff x="1316" y="800"/>
            <a:chExt cx="4128" cy="467"/>
          </a:xfrm>
        </p:grpSpPr>
        <p:grpSp>
          <p:nvGrpSpPr>
            <p:cNvPr id="11" name="Group 30"/>
            <p:cNvGrpSpPr>
              <a:grpSpLocks/>
            </p:cNvGrpSpPr>
            <p:nvPr/>
          </p:nvGrpSpPr>
          <p:grpSpPr bwMode="auto">
            <a:xfrm>
              <a:off x="1316" y="806"/>
              <a:ext cx="1236" cy="461"/>
              <a:chOff x="1459" y="811"/>
              <a:chExt cx="1236" cy="461"/>
            </a:xfrm>
          </p:grpSpPr>
          <p:sp>
            <p:nvSpPr>
              <p:cNvPr id="448543" name="AutoShape 31">
                <a:hlinkClick r:id="" action="ppaction://noaction" highlightClick="1"/>
              </p:cNvPr>
              <p:cNvSpPr>
                <a:spLocks noChangeArrowheads="1"/>
              </p:cNvSpPr>
              <p:nvPr/>
            </p:nvSpPr>
            <p:spPr bwMode="auto">
              <a:xfrm>
                <a:off x="1459" y="811"/>
                <a:ext cx="1236" cy="461"/>
              </a:xfrm>
              <a:prstGeom prst="actionButtonBlank">
                <a:avLst/>
              </a:prstGeom>
              <a:solidFill>
                <a:srgbClr val="CC0000"/>
              </a:solidFill>
              <a:ln w="9525">
                <a:noFill/>
                <a:miter lim="800000"/>
                <a:headEnd/>
                <a:tailEnd/>
              </a:ln>
              <a:effectLst/>
            </p:spPr>
            <p:txBody>
              <a:bodyPr wrap="none" anchor="ctr"/>
              <a:lstStyle/>
              <a:p>
                <a:endParaRPr lang="en-US"/>
              </a:p>
            </p:txBody>
          </p:sp>
          <p:sp>
            <p:nvSpPr>
              <p:cNvPr id="448544" name="Rectangle 32"/>
              <p:cNvSpPr>
                <a:spLocks noChangeArrowheads="1"/>
              </p:cNvSpPr>
              <p:nvPr/>
            </p:nvSpPr>
            <p:spPr bwMode="auto">
              <a:xfrm>
                <a:off x="1627" y="823"/>
                <a:ext cx="900" cy="438"/>
              </a:xfrm>
              <a:prstGeom prst="rect">
                <a:avLst/>
              </a:prstGeom>
              <a:noFill/>
              <a:ln w="9525">
                <a:noFill/>
                <a:miter lim="800000"/>
                <a:headEnd/>
                <a:tailEnd/>
              </a:ln>
              <a:effectLst/>
            </p:spPr>
            <p:txBody>
              <a:bodyPr wrap="none" anchor="b">
                <a:spAutoFit/>
              </a:bodyPr>
              <a:lstStyle/>
              <a:p>
                <a:pPr algn="ctr"/>
                <a:r>
                  <a:rPr lang="en-US" sz="2200" b="1">
                    <a:solidFill>
                      <a:schemeClr val="bg1"/>
                    </a:solidFill>
                  </a:rPr>
                  <a:t>Goal</a:t>
                </a:r>
                <a:br>
                  <a:rPr lang="en-US" sz="2200" b="1">
                    <a:solidFill>
                      <a:schemeClr val="bg1"/>
                    </a:solidFill>
                  </a:rPr>
                </a:br>
                <a:r>
                  <a:rPr lang="en-US" sz="2200" b="1">
                    <a:solidFill>
                      <a:schemeClr val="bg1"/>
                    </a:solidFill>
                  </a:rPr>
                  <a:t>(Impacts)</a:t>
                </a:r>
              </a:p>
            </p:txBody>
          </p:sp>
        </p:grpSp>
        <p:sp>
          <p:nvSpPr>
            <p:cNvPr id="448545" name="Rectangle 33"/>
            <p:cNvSpPr>
              <a:spLocks noChangeArrowheads="1"/>
            </p:cNvSpPr>
            <p:nvPr/>
          </p:nvSpPr>
          <p:spPr bwMode="auto">
            <a:xfrm>
              <a:off x="2760" y="800"/>
              <a:ext cx="2684" cy="233"/>
            </a:xfrm>
            <a:prstGeom prst="rect">
              <a:avLst/>
            </a:prstGeom>
            <a:noFill/>
            <a:ln w="9525">
              <a:noFill/>
              <a:miter lim="800000"/>
              <a:headEnd/>
              <a:tailEnd/>
            </a:ln>
            <a:effectLst/>
          </p:spPr>
          <p:txBody>
            <a:bodyPr>
              <a:spAutoFit/>
            </a:bodyPr>
            <a:lstStyle/>
            <a:p>
              <a:pPr marL="296863" indent="-296863" algn="l" rtl="0">
                <a:spcBef>
                  <a:spcPct val="80000"/>
                </a:spcBef>
                <a:buClr>
                  <a:srgbClr val="CC0000"/>
                </a:buClr>
                <a:buSzPct val="125000"/>
                <a:buFontTx/>
                <a:buChar char="•"/>
              </a:pPr>
              <a:r>
                <a:rPr lang="en-US" dirty="0">
                  <a:solidFill>
                    <a:schemeClr val="tx1"/>
                  </a:solidFill>
                </a:rPr>
                <a:t>Child mortality and morbidity reduced</a:t>
              </a:r>
            </a:p>
          </p:txBody>
        </p:sp>
      </p:grpSp>
      <p:sp>
        <p:nvSpPr>
          <p:cNvPr id="448546" name="Line 34"/>
          <p:cNvSpPr>
            <a:spLocks noChangeShapeType="1"/>
          </p:cNvSpPr>
          <p:nvPr/>
        </p:nvSpPr>
        <p:spPr bwMode="auto">
          <a:xfrm flipH="1">
            <a:off x="3384550" y="1987550"/>
            <a:ext cx="1588" cy="395288"/>
          </a:xfrm>
          <a:prstGeom prst="line">
            <a:avLst/>
          </a:prstGeom>
          <a:noFill/>
          <a:ln w="57150">
            <a:solidFill>
              <a:schemeClr val="tx1"/>
            </a:solidFill>
            <a:round/>
            <a:headEnd/>
            <a:tailEnd type="triangle" w="med" len="med"/>
          </a:ln>
          <a:effectLst/>
        </p:spPr>
        <p:txBody>
          <a:bodyPr anchor="b"/>
          <a:lstStyle/>
          <a:p>
            <a:endParaRPr lang="en-US"/>
          </a:p>
        </p:txBody>
      </p:sp>
      <p:sp>
        <p:nvSpPr>
          <p:cNvPr id="448547" name="Line 35"/>
          <p:cNvSpPr>
            <a:spLocks noChangeShapeType="1"/>
          </p:cNvSpPr>
          <p:nvPr/>
        </p:nvSpPr>
        <p:spPr bwMode="auto">
          <a:xfrm flipH="1">
            <a:off x="3394075" y="3105150"/>
            <a:ext cx="1588" cy="395288"/>
          </a:xfrm>
          <a:prstGeom prst="line">
            <a:avLst/>
          </a:prstGeom>
          <a:noFill/>
          <a:ln w="57150">
            <a:solidFill>
              <a:schemeClr val="tx1"/>
            </a:solidFill>
            <a:round/>
            <a:headEnd/>
            <a:tailEnd type="triangle" w="med" len="med"/>
          </a:ln>
          <a:effectLst/>
        </p:spPr>
        <p:txBody>
          <a:bodyPr anchor="b"/>
          <a:lstStyle/>
          <a:p>
            <a:endParaRPr lang="en-US"/>
          </a:p>
        </p:txBody>
      </p:sp>
      <p:sp>
        <p:nvSpPr>
          <p:cNvPr id="448548" name="Line 36"/>
          <p:cNvSpPr>
            <a:spLocks noChangeShapeType="1"/>
          </p:cNvSpPr>
          <p:nvPr/>
        </p:nvSpPr>
        <p:spPr bwMode="auto">
          <a:xfrm flipH="1">
            <a:off x="3405188" y="4243388"/>
            <a:ext cx="1587" cy="395287"/>
          </a:xfrm>
          <a:prstGeom prst="line">
            <a:avLst/>
          </a:prstGeom>
          <a:noFill/>
          <a:ln w="57150">
            <a:solidFill>
              <a:schemeClr val="tx1"/>
            </a:solidFill>
            <a:round/>
            <a:headEnd/>
            <a:tailEnd type="triangle" w="med" len="med"/>
          </a:ln>
          <a:effectLst/>
        </p:spPr>
        <p:txBody>
          <a:bodyPr anchor="b"/>
          <a:lstStyle/>
          <a:p>
            <a:endParaRPr lang="en-US"/>
          </a:p>
        </p:txBody>
      </p:sp>
      <p:sp>
        <p:nvSpPr>
          <p:cNvPr id="448549" name="Line 37"/>
          <p:cNvSpPr>
            <a:spLocks noChangeShapeType="1"/>
          </p:cNvSpPr>
          <p:nvPr/>
        </p:nvSpPr>
        <p:spPr bwMode="auto">
          <a:xfrm>
            <a:off x="3398838" y="5370513"/>
            <a:ext cx="7937" cy="404812"/>
          </a:xfrm>
          <a:prstGeom prst="line">
            <a:avLst/>
          </a:prstGeom>
          <a:noFill/>
          <a:ln w="57150">
            <a:solidFill>
              <a:schemeClr val="tx1"/>
            </a:solidFill>
            <a:round/>
            <a:headEnd/>
            <a:tailEnd type="triangle" w="med" len="med"/>
          </a:ln>
          <a:effectLst/>
        </p:spPr>
        <p:txBody>
          <a:bodyPr anchor="b"/>
          <a:lstStyle/>
          <a:p>
            <a:endParaRPr lang="en-US"/>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600200" y="1143000"/>
          <a:ext cx="67056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4"/>
          <p:cNvSpPr>
            <a:spLocks noGrp="1"/>
          </p:cNvSpPr>
          <p:nvPr>
            <p:ph type="title"/>
          </p:nvPr>
        </p:nvSpPr>
        <p:spPr>
          <a:xfrm>
            <a:off x="609600" y="152400"/>
            <a:ext cx="8077200" cy="914400"/>
          </a:xfrm>
        </p:spPr>
        <p:txBody>
          <a:bodyPr>
            <a:normAutofit/>
          </a:bodyPr>
          <a:lstStyle/>
          <a:p>
            <a:r>
              <a:rPr lang="fa-IR" sz="3200" dirty="0" smtClean="0">
                <a:cs typeface="B Homa" pitchFamily="2" charset="-78"/>
              </a:rPr>
              <a:t>سابقه نظام های ثبت مرگ در ایران </a:t>
            </a:r>
            <a:endParaRPr lang="fa-IR" sz="3200" dirty="0">
              <a:cs typeface="B Hom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Homa" pitchFamily="2" charset="-78"/>
              </a:rPr>
              <a:t>نقاط قوت نظام ثبت معاونت بهداشت</a:t>
            </a:r>
            <a:endParaRPr lang="fa-IR" sz="4000" dirty="0">
              <a:cs typeface="B Homa" pitchFamily="2" charset="-78"/>
            </a:endParaRPr>
          </a:p>
        </p:txBody>
      </p:sp>
      <p:sp>
        <p:nvSpPr>
          <p:cNvPr id="3" name="Content Placeholder 2"/>
          <p:cNvSpPr>
            <a:spLocks noGrp="1"/>
          </p:cNvSpPr>
          <p:nvPr>
            <p:ph idx="1"/>
          </p:nvPr>
        </p:nvSpPr>
        <p:spPr/>
        <p:txBody>
          <a:bodyPr>
            <a:normAutofit/>
          </a:bodyPr>
          <a:lstStyle/>
          <a:p>
            <a:r>
              <a:rPr lang="fa-IR" sz="2400" dirty="0" smtClean="0">
                <a:cs typeface="B Nazanin" pitchFamily="2" charset="-78"/>
              </a:rPr>
              <a:t>ثبت داده های مرگ بر اساس اطلاعات حاصل از منابع مختلف و ادغام یافته در شبکه بهداشت درمان شهرستان</a:t>
            </a:r>
          </a:p>
          <a:p>
            <a:r>
              <a:rPr lang="fa-IR" sz="2400" dirty="0" smtClean="0">
                <a:cs typeface="B Nazanin" pitchFamily="2" charset="-78"/>
              </a:rPr>
              <a:t>استفاده از گواهی فوت پزشکی براساس استاندارد بین المللی </a:t>
            </a:r>
            <a:r>
              <a:rPr lang="en-US" sz="2400" dirty="0" smtClean="0">
                <a:cs typeface="B Nazanin" pitchFamily="2" charset="-78"/>
              </a:rPr>
              <a:t>(WHO)</a:t>
            </a:r>
            <a:r>
              <a:rPr lang="fa-IR" sz="2400" dirty="0" smtClean="0">
                <a:cs typeface="B Nazanin" pitchFamily="2" charset="-78"/>
              </a:rPr>
              <a:t> از سال جاری</a:t>
            </a:r>
          </a:p>
          <a:p>
            <a:r>
              <a:rPr lang="fa-IR" sz="2400" dirty="0" smtClean="0">
                <a:cs typeface="B Nazanin" pitchFamily="2" charset="-78"/>
              </a:rPr>
              <a:t>استفاد از نظام طبقه بندی بین المللی بیماری </a:t>
            </a:r>
            <a:r>
              <a:rPr lang="en-US" sz="2400" dirty="0" smtClean="0">
                <a:cs typeface="B Nazanin" pitchFamily="2" charset="-78"/>
              </a:rPr>
              <a:t>ICD-10</a:t>
            </a:r>
            <a:r>
              <a:rPr lang="fa-IR" sz="2400" dirty="0" smtClean="0">
                <a:cs typeface="B Nazanin" pitchFamily="2" charset="-78"/>
              </a:rPr>
              <a:t> کامل از سال جاری</a:t>
            </a:r>
          </a:p>
          <a:p>
            <a:r>
              <a:rPr lang="fa-IR" sz="2400" dirty="0" smtClean="0">
                <a:cs typeface="B Nazanin" pitchFamily="2" charset="-78"/>
              </a:rPr>
              <a:t>استفاده از نرم افزار جامع در سیستم سپاس ( با همکاری دفتر مدیریت آمار و فن آوری اطلاعات)</a:t>
            </a:r>
          </a:p>
          <a:p>
            <a:r>
              <a:rPr lang="fa-IR" sz="2400" dirty="0" smtClean="0">
                <a:cs typeface="B Nazanin" pitchFamily="2" charset="-78"/>
              </a:rPr>
              <a:t>داشتن چارچوب برای تهیه گزارش سالیانه ( گزارش های سیما مرگ)</a:t>
            </a:r>
          </a:p>
          <a:p>
            <a:r>
              <a:rPr lang="fa-IR" sz="2400" dirty="0" smtClean="0">
                <a:cs typeface="B Nazanin" pitchFamily="2" charset="-78"/>
              </a:rPr>
              <a:t>مرجع مورد استفاده برای محقین در زمینه علل مرگ ( مطالعه بار بیماری ها) و شاخص های 52 گانه عدالت در سلامت </a:t>
            </a:r>
          </a:p>
          <a:p>
            <a:endParaRPr lang="en-US" sz="2400" dirty="0" smtClean="0">
              <a:cs typeface="B Nazanin" pitchFamily="2" charset="-78"/>
            </a:endParaRPr>
          </a:p>
          <a:p>
            <a:endParaRPr lang="fa-IR" sz="2400" dirty="0">
              <a:cs typeface="B Nazanin"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fa-IR" dirty="0" smtClean="0">
                <a:cs typeface="B Homa" pitchFamily="2" charset="-78"/>
              </a:rPr>
              <a:t>چالشهای  نظام ثبت معاونت بهداشت</a:t>
            </a:r>
            <a:endParaRPr lang="fa-IR" dirty="0"/>
          </a:p>
        </p:txBody>
      </p:sp>
      <p:sp>
        <p:nvSpPr>
          <p:cNvPr id="3" name="Content Placeholder 2"/>
          <p:cNvSpPr>
            <a:spLocks noGrp="1"/>
          </p:cNvSpPr>
          <p:nvPr>
            <p:ph idx="1"/>
          </p:nvPr>
        </p:nvSpPr>
        <p:spPr>
          <a:xfrm>
            <a:off x="457200" y="1295400"/>
            <a:ext cx="8229600" cy="4830763"/>
          </a:xfrm>
        </p:spPr>
        <p:txBody>
          <a:bodyPr>
            <a:normAutofit fontScale="92500" lnSpcReduction="20000"/>
          </a:bodyPr>
          <a:lstStyle/>
          <a:p>
            <a:r>
              <a:rPr lang="fa-IR" dirty="0" smtClean="0">
                <a:cs typeface="B Nazanin" pitchFamily="2" charset="-78"/>
              </a:rPr>
              <a:t>تحت پوشش نبودن اطلاعات مرگ و میر شهر بزرگ تهران در این برنامه</a:t>
            </a:r>
          </a:p>
          <a:p>
            <a:r>
              <a:rPr lang="fa-IR" dirty="0" smtClean="0">
                <a:cs typeface="B Nazanin" pitchFamily="2" charset="-78"/>
              </a:rPr>
              <a:t>عدم همکاری مناسب سازمان پزشکی قانونی برای اعلام اطلاعات و فرم های گواهی فوت بر اساس طبقه بندی مورد نیاز  </a:t>
            </a:r>
          </a:p>
          <a:p>
            <a:r>
              <a:rPr lang="fa-IR" dirty="0" smtClean="0">
                <a:cs typeface="B Nazanin" pitchFamily="2" charset="-78"/>
              </a:rPr>
              <a:t>مشکلات صدور گواهی پزشکی صحیح بر اساس قوانین        </a:t>
            </a:r>
            <a:r>
              <a:rPr lang="en-US" dirty="0" smtClean="0">
                <a:cs typeface="B Nazanin" pitchFamily="2" charset="-78"/>
              </a:rPr>
              <a:t>ICD-10 </a:t>
            </a:r>
            <a:r>
              <a:rPr lang="fa-IR" dirty="0" smtClean="0">
                <a:cs typeface="B Nazanin" pitchFamily="2" charset="-78"/>
              </a:rPr>
              <a:t> توسط پزشکان</a:t>
            </a:r>
          </a:p>
          <a:p>
            <a:r>
              <a:rPr lang="fa-IR" dirty="0" smtClean="0">
                <a:cs typeface="B Nazanin" pitchFamily="2" charset="-78"/>
              </a:rPr>
              <a:t> کم شماری مرگ در مقابل تعداد مرگ مورد انتظار کشور</a:t>
            </a:r>
          </a:p>
          <a:p>
            <a:r>
              <a:rPr lang="fa-IR" dirty="0" smtClean="0">
                <a:cs typeface="B Nazanin" pitchFamily="2" charset="-78"/>
              </a:rPr>
              <a:t>موازی بودن با سایر نظام های ثبتی از جمله نظام ثبت احوال و غیر </a:t>
            </a:r>
          </a:p>
          <a:p>
            <a:r>
              <a:rPr lang="fa-IR" dirty="0" smtClean="0">
                <a:cs typeface="B Nazanin" pitchFamily="2" charset="-78"/>
              </a:rPr>
              <a:t>وقفه 5 ساله برای تهیه گزارش سیمای مرگ کشور </a:t>
            </a:r>
          </a:p>
          <a:p>
            <a:r>
              <a:rPr lang="fa-IR" dirty="0" smtClean="0">
                <a:cs typeface="B Nazanin" pitchFamily="2" charset="-78"/>
              </a:rPr>
              <a:t>کمبود نیروی ماهر در زمینه آمار و مدارک پزشکی در شهرستان های محروم</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74638"/>
            <a:ext cx="7859216" cy="778098"/>
          </a:xfrm>
        </p:spPr>
        <p:txBody>
          <a:bodyPr>
            <a:noAutofit/>
          </a:bodyPr>
          <a:lstStyle/>
          <a:p>
            <a:r>
              <a:rPr lang="en-US" sz="2000" b="1" dirty="0" smtClean="0">
                <a:solidFill>
                  <a:schemeClr val="accent1">
                    <a:lumMod val="50000"/>
                  </a:schemeClr>
                </a:solidFill>
              </a:rPr>
              <a:t>Variation of CRVS Rapid Assessment Scores in Countries of EMR </a:t>
            </a:r>
            <a:br>
              <a:rPr lang="en-US" sz="2000" b="1" dirty="0" smtClean="0">
                <a:solidFill>
                  <a:schemeClr val="accent1">
                    <a:lumMod val="50000"/>
                  </a:schemeClr>
                </a:solidFill>
              </a:rPr>
            </a:br>
            <a:endParaRPr lang="fa-IR" sz="2000" b="1" dirty="0">
              <a:solidFill>
                <a:schemeClr val="accent1">
                  <a:lumMod val="50000"/>
                </a:schemeClr>
              </a:solidFill>
            </a:endParaRPr>
          </a:p>
        </p:txBody>
      </p:sp>
      <p:graphicFrame>
        <p:nvGraphicFramePr>
          <p:cNvPr id="4" name="Content Placeholder 3"/>
          <p:cNvGraphicFramePr>
            <a:graphicFrameLocks noGrp="1"/>
          </p:cNvGraphicFramePr>
          <p:nvPr>
            <p:ph sz="quarter" idx="1"/>
          </p:nvPr>
        </p:nvGraphicFramePr>
        <p:xfrm>
          <a:off x="914400" y="1447800"/>
          <a:ext cx="7772400" cy="457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cs typeface="B Homa" pitchFamily="2" charset="-78"/>
              </a:rPr>
              <a:t>سرشماری</a:t>
            </a:r>
            <a:endParaRPr lang="fa-IR" dirty="0">
              <a:cs typeface="B Homa" pitchFamily="2" charset="-78"/>
            </a:endParaRPr>
          </a:p>
        </p:txBody>
      </p:sp>
      <p:sp>
        <p:nvSpPr>
          <p:cNvPr id="5" name="Content Placeholder 4"/>
          <p:cNvSpPr>
            <a:spLocks noGrp="1"/>
          </p:cNvSpPr>
          <p:nvPr>
            <p:ph idx="1"/>
          </p:nvPr>
        </p:nvSpPr>
        <p:spPr/>
        <p:txBody>
          <a:bodyPr>
            <a:normAutofit/>
          </a:bodyPr>
          <a:lstStyle/>
          <a:p>
            <a:r>
              <a:rPr lang="fa-IR" sz="2000" dirty="0" smtClean="0">
                <a:cs typeface="B Nazanin" pitchFamily="2" charset="-78"/>
              </a:rPr>
              <a:t>یکی دیگر از منابع اطلاعات سلامت کشورمان سرشماری است که توسط مرکز آمار ایران درحال حاضر هر 5 سال یکبار انجام می شود. </a:t>
            </a:r>
          </a:p>
          <a:p>
            <a:r>
              <a:rPr lang="fa-IR" sz="2000" dirty="0" smtClean="0">
                <a:cs typeface="B Nazanin" pitchFamily="2" charset="-78"/>
              </a:rPr>
              <a:t>نقاط قوت:</a:t>
            </a:r>
          </a:p>
          <a:p>
            <a:pPr lvl="1"/>
            <a:r>
              <a:rPr lang="fa-IR" sz="2000" dirty="0" smtClean="0">
                <a:cs typeface="B Nazanin" pitchFamily="2" charset="-78"/>
              </a:rPr>
              <a:t> اطلاعات سرشماری ها از سال 1335 تا 1390 در وب سایت مرکز آمار ارایه شده است.</a:t>
            </a:r>
          </a:p>
          <a:p>
            <a:pPr lvl="1"/>
            <a:r>
              <a:rPr lang="fa-IR" sz="2000" dirty="0" smtClean="0">
                <a:cs typeface="B Nazanin" pitchFamily="2" charset="-78"/>
              </a:rPr>
              <a:t>شاخص ها مختلفی بر اساس داده سرشماری از جمله باروری و امید زندگی و شاخص های وضعیت اقتصادی و اجتماعی قابل احصاء می باشند.</a:t>
            </a:r>
          </a:p>
          <a:p>
            <a:pPr lvl="1"/>
            <a:r>
              <a:rPr lang="fa-IR" sz="2000" dirty="0" smtClean="0">
                <a:cs typeface="B Nazanin" pitchFamily="2" charset="-78"/>
              </a:rPr>
              <a:t>لینک با دادهای ثبتی مثل تولید شاخص های عدالت در سلامت </a:t>
            </a:r>
          </a:p>
          <a:p>
            <a:r>
              <a:rPr lang="fa-IR" sz="2000" dirty="0" smtClean="0">
                <a:cs typeface="B Nazanin" pitchFamily="2" charset="-78"/>
              </a:rPr>
              <a:t>چالشها :</a:t>
            </a:r>
          </a:p>
          <a:p>
            <a:pPr lvl="1"/>
            <a:r>
              <a:rPr lang="fa-IR" sz="1600" dirty="0" smtClean="0">
                <a:cs typeface="B Nazanin" pitchFamily="2" charset="-78"/>
              </a:rPr>
              <a:t>کم بودن اطلاعات سلامت در سرشماری ها</a:t>
            </a:r>
          </a:p>
          <a:p>
            <a:pPr lvl="1"/>
            <a:r>
              <a:rPr lang="fa-IR" sz="1600" dirty="0" smtClean="0">
                <a:cs typeface="B Nazanin" pitchFamily="2" charset="-78"/>
              </a:rPr>
              <a:t>مشکلات مطرح شده در خصوص کیفیت داده های سرشماری (کم شماری و...)</a:t>
            </a:r>
          </a:p>
          <a:p>
            <a:pPr lvl="1"/>
            <a:r>
              <a:rPr lang="fa-IR" sz="1600" dirty="0" smtClean="0">
                <a:cs typeface="B Nazanin" pitchFamily="2" charset="-78"/>
              </a:rPr>
              <a:t>ارایه جمعیت ایرانی و غیر ایرانی باهم در اطلاعات سرشماری</a:t>
            </a:r>
          </a:p>
          <a:p>
            <a:pPr lvl="1"/>
            <a:r>
              <a:rPr lang="fa-IR" sz="1600" dirty="0" smtClean="0">
                <a:cs typeface="B Nazanin" pitchFamily="2" charset="-78"/>
              </a:rPr>
              <a:t>مشکلات برآورد جمعیت بین دو سرشماری بخصوص در سطح شهرستان ها و مجبور بودن بخش سلامت برای انجام سرشماری </a:t>
            </a:r>
          </a:p>
          <a:p>
            <a:endParaRPr lang="fa-IR" sz="2000" dirty="0" smtClean="0">
              <a:cs typeface="B Nazanin" pitchFamily="2" charset="-78"/>
            </a:endParaRPr>
          </a:p>
          <a:p>
            <a:pPr lvl="1"/>
            <a:endParaRPr lang="fa-IR" sz="2000" dirty="0" smtClean="0">
              <a:cs typeface="B Nazanin" pitchFamily="2" charset="-78"/>
            </a:endParaRPr>
          </a:p>
          <a:p>
            <a:pPr lvl="1"/>
            <a:endParaRPr lang="fa-IR" sz="2000" dirty="0" smtClean="0">
              <a:cs typeface="B Nazanin" pitchFamily="2" charset="-78"/>
            </a:endParaRPr>
          </a:p>
          <a:p>
            <a:endParaRPr lang="fa-IR" sz="2000" dirty="0" smtClean="0">
              <a:cs typeface="B Nazanin" pitchFamily="2" charset="-78"/>
            </a:endParaRPr>
          </a:p>
          <a:p>
            <a:endParaRPr lang="fa-IR" sz="2000" dirty="0">
              <a:cs typeface="B Nazanin"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fa-IR" sz="3200" dirty="0" smtClean="0">
                <a:cs typeface="B Homa" pitchFamily="2" charset="-78"/>
              </a:rPr>
              <a:t>پیمایش ها ملی خانوار </a:t>
            </a:r>
            <a:endParaRPr lang="fa-IR" sz="3200" dirty="0">
              <a:cs typeface="B Homa" pitchFamily="2" charset="-78"/>
            </a:endParaRPr>
          </a:p>
        </p:txBody>
      </p:sp>
      <p:sp>
        <p:nvSpPr>
          <p:cNvPr id="3" name="Content Placeholder 2"/>
          <p:cNvSpPr>
            <a:spLocks noGrp="1"/>
          </p:cNvSpPr>
          <p:nvPr>
            <p:ph idx="1"/>
          </p:nvPr>
        </p:nvSpPr>
        <p:spPr>
          <a:xfrm>
            <a:off x="457200" y="1219200"/>
            <a:ext cx="8229600" cy="4906963"/>
          </a:xfrm>
        </p:spPr>
        <p:txBody>
          <a:bodyPr>
            <a:noAutofit/>
          </a:bodyPr>
          <a:lstStyle/>
          <a:p>
            <a:pPr>
              <a:buNone/>
            </a:pPr>
            <a:r>
              <a:rPr lang="fa-IR" sz="2300" dirty="0" smtClean="0">
                <a:cs typeface="B Nazanin" pitchFamily="2" charset="-78"/>
              </a:rPr>
              <a:t>در مواقعی که آمار و شاخص ها بر اساس نظام های ثبتی قابل تولید نمی باشند پیمایش های ملی انجام می شود. از جمله پیمایش های مهم زیر :</a:t>
            </a:r>
          </a:p>
          <a:p>
            <a:r>
              <a:rPr lang="fa-IR" sz="2300" dirty="0" smtClean="0">
                <a:cs typeface="B Nazanin" pitchFamily="2" charset="-78"/>
              </a:rPr>
              <a:t>سلامت بیماری ها سال های 1368 و 1378 </a:t>
            </a:r>
          </a:p>
          <a:p>
            <a:r>
              <a:rPr lang="fa-IR" sz="2300" dirty="0" smtClean="0">
                <a:cs typeface="B Nazanin" pitchFamily="2" charset="-78"/>
              </a:rPr>
              <a:t>ریز مغذی ها سال های 1381 و 1391 </a:t>
            </a:r>
          </a:p>
          <a:p>
            <a:r>
              <a:rPr lang="fa-IR" sz="2300" dirty="0" smtClean="0">
                <a:cs typeface="B Nazanin" pitchFamily="2" charset="-78"/>
              </a:rPr>
              <a:t>بهره مندی از خدمات سلامت </a:t>
            </a:r>
          </a:p>
          <a:p>
            <a:r>
              <a:rPr lang="en-US" sz="2300" dirty="0" smtClean="0">
                <a:cs typeface="B Nazanin" pitchFamily="2" charset="-78"/>
              </a:rPr>
              <a:t>DHS </a:t>
            </a:r>
            <a:r>
              <a:rPr lang="fa-IR" sz="2300" dirty="0" smtClean="0">
                <a:cs typeface="B Nazanin" pitchFamily="2" charset="-78"/>
              </a:rPr>
              <a:t> سال  1379 و  </a:t>
            </a:r>
            <a:r>
              <a:rPr lang="en-US" sz="2300" dirty="0" smtClean="0">
                <a:cs typeface="B Nazanin" pitchFamily="2" charset="-78"/>
              </a:rPr>
              <a:t>  MIDHS</a:t>
            </a:r>
            <a:r>
              <a:rPr lang="fa-IR" sz="2300" dirty="0" smtClean="0">
                <a:cs typeface="B Nazanin" pitchFamily="2" charset="-78"/>
              </a:rPr>
              <a:t>سال 1389</a:t>
            </a:r>
          </a:p>
          <a:p>
            <a:r>
              <a:rPr lang="fa-IR" sz="2300" dirty="0" smtClean="0">
                <a:cs typeface="B Nazanin" pitchFamily="2" charset="-78"/>
              </a:rPr>
              <a:t>بررسی حساب ها ملی </a:t>
            </a:r>
          </a:p>
          <a:p>
            <a:r>
              <a:rPr lang="fa-IR" sz="2300" dirty="0" smtClean="0">
                <a:cs typeface="B Nazanin" pitchFamily="2" charset="-78"/>
              </a:rPr>
              <a:t>و.......</a:t>
            </a:r>
          </a:p>
          <a:p>
            <a:pPr>
              <a:buNone/>
            </a:pPr>
            <a:r>
              <a:rPr lang="fa-IR" sz="2300" dirty="0" smtClean="0">
                <a:cs typeface="B Nazanin" pitchFamily="2" charset="-78"/>
              </a:rPr>
              <a:t>نقاط قوت:</a:t>
            </a:r>
          </a:p>
          <a:p>
            <a:r>
              <a:rPr lang="fa-IR" sz="2300" dirty="0" smtClean="0">
                <a:cs typeface="B Nazanin" pitchFamily="2" charset="-78"/>
              </a:rPr>
              <a:t>تولید آمار واطلات با کیفیت در صورت رعایت استاندارد های لازم</a:t>
            </a:r>
          </a:p>
          <a:p>
            <a:r>
              <a:rPr lang="fa-IR" sz="2300" dirty="0" smtClean="0">
                <a:cs typeface="B Nazanin" pitchFamily="2" charset="-78"/>
              </a:rPr>
              <a:t>لحاظ بودن اطلاعت سلامت و سایر اطلاعات از جمله اطلاعات اقتصادی واجتماعی</a:t>
            </a:r>
          </a:p>
          <a:p>
            <a:r>
              <a:rPr lang="fa-IR" sz="2300" dirty="0" smtClean="0">
                <a:cs typeface="B Nazanin" pitchFamily="2" charset="-78"/>
              </a:rPr>
              <a:t>در صورت انجام مداوم آن تحلیل  روند شاخص ها براساس منبع معتبری قابل انجام است</a:t>
            </a:r>
          </a:p>
          <a:p>
            <a:pPr>
              <a:buNone/>
            </a:pPr>
            <a:endParaRPr lang="fa-IR" sz="2300" dirty="0" smtClean="0">
              <a:cs typeface="B Nazanin" pitchFamily="2" charset="-78"/>
            </a:endParaRPr>
          </a:p>
          <a:p>
            <a:endParaRPr lang="fa-IR" sz="2300" dirty="0" smtClean="0">
              <a:cs typeface="B Nazanin" pitchFamily="2" charset="-78"/>
            </a:endParaRPr>
          </a:p>
          <a:p>
            <a:endParaRPr lang="fa-IR" sz="2300" dirty="0">
              <a:cs typeface="B Nazanin" pitchFamily="2" charset="-7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fa-IR" dirty="0" smtClean="0">
                <a:cs typeface="B Homa" pitchFamily="2" charset="-78"/>
              </a:rPr>
              <a:t>پیمایش ها ملی خانوار (ادامه)</a:t>
            </a:r>
            <a:endParaRPr lang="fa-IR" dirty="0"/>
          </a:p>
        </p:txBody>
      </p:sp>
      <p:sp>
        <p:nvSpPr>
          <p:cNvPr id="3" name="Content Placeholder 2"/>
          <p:cNvSpPr>
            <a:spLocks noGrp="1"/>
          </p:cNvSpPr>
          <p:nvPr>
            <p:ph idx="1"/>
          </p:nvPr>
        </p:nvSpPr>
        <p:spPr>
          <a:xfrm>
            <a:off x="457200" y="1143000"/>
            <a:ext cx="8229600" cy="5410200"/>
          </a:xfrm>
        </p:spPr>
        <p:txBody>
          <a:bodyPr>
            <a:normAutofit fontScale="92500"/>
          </a:bodyPr>
          <a:lstStyle/>
          <a:p>
            <a:r>
              <a:rPr lang="fa-IR" dirty="0" smtClean="0">
                <a:cs typeface="B Nazanin" pitchFamily="2" charset="-78"/>
              </a:rPr>
              <a:t>چالشهای </a:t>
            </a:r>
          </a:p>
          <a:p>
            <a:pPr lvl="1"/>
            <a:r>
              <a:rPr lang="fa-IR" dirty="0" smtClean="0">
                <a:cs typeface="B Nazanin" pitchFamily="2" charset="-78"/>
              </a:rPr>
              <a:t>تعدد زیاد انجام بررسی از سوی ادارات مختلف  و در نتیجه تحمیل بار اضافه به دانشگاها برای جمع آوری داده ها</a:t>
            </a:r>
          </a:p>
          <a:p>
            <a:pPr lvl="1"/>
            <a:r>
              <a:rPr lang="fa-IR" dirty="0" smtClean="0">
                <a:cs typeface="B Nazanin" pitchFamily="2" charset="-78"/>
              </a:rPr>
              <a:t>نداشتن تقویم مشخص</a:t>
            </a:r>
            <a:r>
              <a:rPr lang="en-US" dirty="0" smtClean="0">
                <a:cs typeface="B Nazanin" pitchFamily="2" charset="-78"/>
              </a:rPr>
              <a:t>(Master Plan)</a:t>
            </a:r>
            <a:r>
              <a:rPr lang="fa-IR" dirty="0" smtClean="0">
                <a:cs typeface="B Nazanin" pitchFamily="2" charset="-78"/>
              </a:rPr>
              <a:t> برای انجام پیمایش ها ( در دست تهیه می باشد)</a:t>
            </a:r>
          </a:p>
          <a:p>
            <a:pPr lvl="1"/>
            <a:r>
              <a:rPr lang="fa-IR" dirty="0" smtClean="0">
                <a:cs typeface="B Nazanin" pitchFamily="2" charset="-78"/>
              </a:rPr>
              <a:t>انجام پیمایش ها با حجم نمونه بالا و تعداد زیاد شاخص ها در نتیجه گران بودن و کشدن کیفیت داده ها</a:t>
            </a:r>
          </a:p>
          <a:p>
            <a:pPr lvl="1"/>
            <a:r>
              <a:rPr lang="fa-IR" dirty="0" smtClean="0">
                <a:cs typeface="B Nazanin" pitchFamily="2" charset="-78"/>
              </a:rPr>
              <a:t>نداشتن </a:t>
            </a:r>
            <a:r>
              <a:rPr lang="en-US" dirty="0" smtClean="0">
                <a:cs typeface="B Nazanin" pitchFamily="2" charset="-78"/>
              </a:rPr>
              <a:t> data policy </a:t>
            </a:r>
            <a:r>
              <a:rPr lang="fa-IR" dirty="0" smtClean="0">
                <a:cs typeface="B Nazanin" pitchFamily="2" charset="-78"/>
              </a:rPr>
              <a:t>برای استفاده از داده و شخصی  شدن داده ها در برخی از مواقع  </a:t>
            </a:r>
          </a:p>
          <a:p>
            <a:pPr lvl="1"/>
            <a:r>
              <a:rPr lang="fa-IR" dirty="0" smtClean="0">
                <a:cs typeface="B Nazanin" pitchFamily="2" charset="-78"/>
              </a:rPr>
              <a:t>نداشتن مشارکت و همکاری  مرکز آمار ایران در برخی از پیمایش ها ملی بخش سلامت </a:t>
            </a:r>
          </a:p>
          <a:p>
            <a:pPr lvl="1"/>
            <a:r>
              <a:rPr lang="fa-IR" dirty="0" smtClean="0">
                <a:cs typeface="B Nazanin" pitchFamily="2" charset="-78"/>
              </a:rPr>
              <a:t>عدم هماهنگی و مشارکت نکردن در انجام بررسی بین المللی مثل </a:t>
            </a:r>
            <a:r>
              <a:rPr lang="en-US" dirty="0" smtClean="0">
                <a:cs typeface="B Nazanin" pitchFamily="2" charset="-78"/>
              </a:rPr>
              <a:t>MICS</a:t>
            </a:r>
            <a:endParaRPr lang="fa-IR" dirty="0" smtClean="0">
              <a:cs typeface="B Nazanin" pitchFamily="2" charset="-78"/>
            </a:endParaRPr>
          </a:p>
          <a:p>
            <a:pPr lvl="1"/>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latin typeface="AngsanaUPC" pitchFamily="18" charset="-34"/>
                <a:cs typeface="B Homa" pitchFamily="2" charset="-78"/>
              </a:rPr>
              <a:t>تعریف نظام اطلاعات سلامت</a:t>
            </a:r>
            <a:endParaRPr lang="fa-IR" dirty="0">
              <a:latin typeface="AngsanaUPC" pitchFamily="18" charset="-34"/>
              <a:cs typeface="B Homa"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بر اساس تعریف سازمان بهداشت جهانی نظام اطلاعات سلامت عبارت از تلاش هاو  فرایند های ادغام  یافته ای برای جمع آوری تجزیه وتحلیل گزارش و استفاده اطلاعات و دانش سلامت  است که برتصمیم گیری سیاست گذاری، برنامه ریزی و تحقیقاتی موثر هستند و برای عملکرد موثر نظام های سلامت اساسی و مورد نیاز می باشند. </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Homa" pitchFamily="2" charset="-78"/>
              </a:rPr>
              <a:t>اطلاعات سلامت مبتی برداده های ثبتی واحد های ارایه خدمت </a:t>
            </a:r>
            <a:endParaRPr lang="fa-IR" dirty="0">
              <a:cs typeface="B Homa" pitchFamily="2" charset="-78"/>
            </a:endParaRPr>
          </a:p>
        </p:txBody>
      </p:sp>
      <p:sp>
        <p:nvSpPr>
          <p:cNvPr id="3" name="Content Placeholder 2"/>
          <p:cNvSpPr>
            <a:spLocks noGrp="1"/>
          </p:cNvSpPr>
          <p:nvPr>
            <p:ph idx="1"/>
          </p:nvPr>
        </p:nvSpPr>
        <p:spPr/>
        <p:txBody>
          <a:bodyPr>
            <a:normAutofit/>
          </a:bodyPr>
          <a:lstStyle/>
          <a:p>
            <a:pPr>
              <a:buNone/>
            </a:pPr>
            <a:r>
              <a:rPr lang="fa-IR" sz="3600" dirty="0" smtClean="0">
                <a:cs typeface="B Nazanin" pitchFamily="2" charset="-78"/>
              </a:rPr>
              <a:t>این اطلاعات شامل اطلاعاتی می باشند که از طریق واحد های بهداشتی درمان مراکز و بیمارستان ها تهیه می شوند و شامل  موارد زیر می باشند:</a:t>
            </a:r>
          </a:p>
          <a:p>
            <a:r>
              <a:rPr lang="fa-IR" sz="3600" dirty="0" smtClean="0">
                <a:cs typeface="B Nazanin" pitchFamily="2" charset="-78"/>
              </a:rPr>
              <a:t>داده ها حاصل از پرونده بیماران در هنگام گرفتن خدمات بهداشتی درمانی</a:t>
            </a:r>
          </a:p>
          <a:p>
            <a:r>
              <a:rPr lang="fa-IR" sz="3600" dirty="0" smtClean="0">
                <a:cs typeface="B Nazanin" pitchFamily="2" charset="-78"/>
              </a:rPr>
              <a:t>داده های خدمات سلامت</a:t>
            </a:r>
          </a:p>
          <a:p>
            <a:r>
              <a:rPr lang="fa-IR" sz="3600" dirty="0" smtClean="0">
                <a:cs typeface="B Nazanin" pitchFamily="2" charset="-78"/>
              </a:rPr>
              <a:t>داده منابع نظام سلامت سلامت </a:t>
            </a:r>
            <a:endParaRPr lang="fa-IR" sz="3600" dirty="0">
              <a:cs typeface="B Nazanin"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229600" cy="685800"/>
          </a:xfrm>
        </p:spPr>
        <p:txBody>
          <a:bodyPr>
            <a:noAutofit/>
          </a:bodyPr>
          <a:lstStyle/>
          <a:p>
            <a:r>
              <a:rPr lang="fa-IR" sz="2000" dirty="0" smtClean="0">
                <a:cs typeface="B Homa" pitchFamily="2" charset="-78"/>
              </a:rPr>
              <a:t>اطلاعات سلامت مبتی برداده های ثبتی واحد های ارایه خدمت (ادامه)</a:t>
            </a:r>
            <a:br>
              <a:rPr lang="fa-IR" sz="2000" dirty="0" smtClean="0">
                <a:cs typeface="B Homa" pitchFamily="2" charset="-78"/>
              </a:rPr>
            </a:br>
            <a:endParaRPr lang="fa-IR" sz="2000" dirty="0">
              <a:cs typeface="B Homa" pitchFamily="2" charset="-78"/>
            </a:endParaRPr>
          </a:p>
        </p:txBody>
      </p:sp>
      <p:sp>
        <p:nvSpPr>
          <p:cNvPr id="3" name="Content Placeholder 2"/>
          <p:cNvSpPr>
            <a:spLocks noGrp="1"/>
          </p:cNvSpPr>
          <p:nvPr>
            <p:ph idx="1"/>
          </p:nvPr>
        </p:nvSpPr>
        <p:spPr>
          <a:xfrm>
            <a:off x="457200" y="914400"/>
            <a:ext cx="8229600" cy="5211763"/>
          </a:xfrm>
        </p:spPr>
        <p:txBody>
          <a:bodyPr/>
          <a:lstStyle/>
          <a:p>
            <a:r>
              <a:rPr lang="fa-IR" dirty="0" smtClean="0">
                <a:cs typeface="B Nazanin" pitchFamily="2" charset="-78"/>
              </a:rPr>
              <a:t>نقاط قوت:</a:t>
            </a:r>
          </a:p>
          <a:p>
            <a:pPr lvl="1"/>
            <a:r>
              <a:rPr lang="fa-IR" dirty="0" smtClean="0">
                <a:cs typeface="B Nazanin" pitchFamily="2" charset="-78"/>
              </a:rPr>
              <a:t>با توجه به اینکه در هنگام دریافت خدمت، تولید می شوند به صورت ادغام یافته وارزان و مستمر می باشند.</a:t>
            </a:r>
          </a:p>
          <a:p>
            <a:pPr lvl="1"/>
            <a:r>
              <a:rPr lang="fa-IR" dirty="0" smtClean="0">
                <a:cs typeface="B Nazanin" pitchFamily="2" charset="-78"/>
              </a:rPr>
              <a:t>در نظام شبکه تجربه چندین ساله دارند. بخصوص در مناطق روستایی شاخص های آمار و اطلاعات زیادی از این طریق تولید میشود.</a:t>
            </a:r>
          </a:p>
          <a:p>
            <a:pPr lvl="1"/>
            <a:r>
              <a:rPr lang="fa-IR" dirty="0" smtClean="0">
                <a:cs typeface="B Nazanin" pitchFamily="2" charset="-78"/>
              </a:rPr>
              <a:t>برای ثبت مداوم بیماری ها و عوامل خطر و حوادث، نظام های مستمری در حال اجرا است مثل ثبت سرطان، ثبت حوادث نظام مراقبت بیماری ها واگیر و غیر واگیر (کتاب گزارش شاخص های بهداشت) که در برای تولید داده از فن آوری اطلاعات نیز استفاده شده است. </a:t>
            </a:r>
          </a:p>
          <a:p>
            <a:pPr lvl="1"/>
            <a:endParaRPr lang="fa-IR" dirty="0" smtClean="0">
              <a:cs typeface="B Nazanin" pitchFamily="2" charset="-78"/>
            </a:endParaRPr>
          </a:p>
          <a:p>
            <a:pPr lvl="1"/>
            <a:endParaRPr lang="fa-IR" dirty="0">
              <a:cs typeface="B Nazanin"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fa-IR" sz="2400" dirty="0" smtClean="0">
                <a:cs typeface="B Homa" pitchFamily="2" charset="-78"/>
              </a:rPr>
              <a:t>اطلاعات سلامت مبتی برداده های ثبتی واحد های ارایه خدمت (ادامه)</a:t>
            </a:r>
            <a:br>
              <a:rPr lang="fa-IR" sz="2400" dirty="0" smtClean="0">
                <a:cs typeface="B Homa" pitchFamily="2" charset="-78"/>
              </a:rPr>
            </a:br>
            <a:endParaRPr lang="fa-IR" sz="2400" dirty="0"/>
          </a:p>
        </p:txBody>
      </p:sp>
      <p:sp>
        <p:nvSpPr>
          <p:cNvPr id="3" name="Content Placeholder 2"/>
          <p:cNvSpPr>
            <a:spLocks noGrp="1"/>
          </p:cNvSpPr>
          <p:nvPr>
            <p:ph idx="1"/>
          </p:nvPr>
        </p:nvSpPr>
        <p:spPr>
          <a:xfrm>
            <a:off x="457200" y="990600"/>
            <a:ext cx="8305800" cy="5135563"/>
          </a:xfrm>
        </p:spPr>
        <p:txBody>
          <a:bodyPr>
            <a:noAutofit/>
          </a:bodyPr>
          <a:lstStyle/>
          <a:p>
            <a:pPr>
              <a:buNone/>
            </a:pPr>
            <a:r>
              <a:rPr lang="fa-IR" sz="3100" dirty="0" smtClean="0">
                <a:cs typeface="B Nazanin" pitchFamily="2" charset="-78"/>
              </a:rPr>
              <a:t>چالشها:</a:t>
            </a:r>
          </a:p>
          <a:p>
            <a:r>
              <a:rPr lang="fa-IR" sz="3100" dirty="0" smtClean="0">
                <a:cs typeface="B Nazanin" pitchFamily="2" charset="-78"/>
              </a:rPr>
              <a:t>عدم دریافت اطلاعات از خدمات بخش خصوص بخصوص در مناطق شهری </a:t>
            </a:r>
          </a:p>
          <a:p>
            <a:r>
              <a:rPr lang="fa-IR" sz="3100" dirty="0" smtClean="0">
                <a:cs typeface="B Nazanin" pitchFamily="2" charset="-78"/>
              </a:rPr>
              <a:t>تعدد فرم های جمع آوری اطلاعات از واحد های بهداشتی درمانی </a:t>
            </a:r>
          </a:p>
          <a:p>
            <a:r>
              <a:rPr lang="fa-IR" sz="3100" dirty="0" smtClean="0">
                <a:cs typeface="B Nazanin" pitchFamily="2" charset="-78"/>
              </a:rPr>
              <a:t>نداشتن نظام جمع  آوری اطلاعات جامع و یکپارچه برای  واحد های بهداشتی درمانی مبتنی بر پرونده الکترونیک سلامت علیرغم تلاش ها چندین ساله و لحاظ شدن در برنامه های پنج ساله </a:t>
            </a:r>
          </a:p>
          <a:p>
            <a:r>
              <a:rPr lang="fa-IR" sz="3100" dirty="0" smtClean="0">
                <a:cs typeface="B Nazanin" pitchFamily="2" charset="-78"/>
              </a:rPr>
              <a:t>آمیختگی پروند الکترونیک سلامت با برنامه پزشک خانواده  </a:t>
            </a:r>
          </a:p>
          <a:p>
            <a:endParaRPr lang="fa-IR" sz="3100" dirty="0" smtClean="0">
              <a:cs typeface="B Nazanin" pitchFamily="2" charset="-78"/>
            </a:endParaRPr>
          </a:p>
          <a:p>
            <a:endParaRPr lang="fa-IR" sz="3100" dirty="0" smtClean="0">
              <a:cs typeface="B Nazanin" pitchFamily="2" charset="-78"/>
            </a:endParaRPr>
          </a:p>
          <a:p>
            <a:pPr>
              <a:buNone/>
            </a:pPr>
            <a:r>
              <a:rPr lang="fa-IR" sz="3100" dirty="0" smtClean="0">
                <a:cs typeface="B Nazanin" pitchFamily="2" charset="-78"/>
              </a:rPr>
              <a:t> </a:t>
            </a:r>
          </a:p>
          <a:p>
            <a:endParaRPr lang="fa-IR" sz="3100" dirty="0">
              <a:cs typeface="B Nazanin"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a-IR" dirty="0" smtClean="0">
                <a:cs typeface="B Homa" pitchFamily="2" charset="-78"/>
              </a:rPr>
              <a:t>گزارش آماری </a:t>
            </a:r>
            <a:endParaRPr lang="fa-IR" dirty="0">
              <a:cs typeface="B Homa" pitchFamily="2" charset="-78"/>
            </a:endParaRPr>
          </a:p>
        </p:txBody>
      </p:sp>
      <p:sp>
        <p:nvSpPr>
          <p:cNvPr id="8" name="Text Placeholder 7"/>
          <p:cNvSpPr>
            <a:spLocks noGrp="1"/>
          </p:cNvSpPr>
          <p:nvPr>
            <p:ph type="body" idx="1"/>
          </p:nvPr>
        </p:nvSpPr>
        <p:spPr/>
        <p:txBody>
          <a:bodyPr/>
          <a:lstStyle/>
          <a:p>
            <a:endParaRPr lang="fa-IR"/>
          </a:p>
        </p:txBody>
      </p:sp>
      <p:pic>
        <p:nvPicPr>
          <p:cNvPr id="5" name="Content Placeholder 4" descr="1.png"/>
          <p:cNvPicPr>
            <a:picLocks noGrp="1" noChangeAspect="1"/>
          </p:cNvPicPr>
          <p:nvPr>
            <p:ph sz="half" idx="2"/>
          </p:nvPr>
        </p:nvPicPr>
        <p:blipFill>
          <a:blip r:embed="rId2" cstate="print"/>
          <a:stretch>
            <a:fillRect/>
          </a:stretch>
        </p:blipFill>
        <p:spPr>
          <a:xfrm>
            <a:off x="1116228" y="2174875"/>
            <a:ext cx="2722132" cy="3951288"/>
          </a:xfrm>
        </p:spPr>
      </p:pic>
      <p:sp>
        <p:nvSpPr>
          <p:cNvPr id="9" name="Text Placeholder 8"/>
          <p:cNvSpPr>
            <a:spLocks noGrp="1"/>
          </p:cNvSpPr>
          <p:nvPr>
            <p:ph type="body" sz="quarter" idx="3"/>
          </p:nvPr>
        </p:nvSpPr>
        <p:spPr/>
        <p:txBody>
          <a:bodyPr/>
          <a:lstStyle/>
          <a:p>
            <a:endParaRPr lang="fa-IR" dirty="0"/>
          </a:p>
        </p:txBody>
      </p:sp>
      <p:pic>
        <p:nvPicPr>
          <p:cNvPr id="11" name="Content Placeholder 10" descr="marg.png"/>
          <p:cNvPicPr>
            <a:picLocks noGrp="1" noChangeAspect="1"/>
          </p:cNvPicPr>
          <p:nvPr>
            <p:ph sz="quarter" idx="4"/>
          </p:nvPr>
        </p:nvPicPr>
        <p:blipFill>
          <a:blip r:embed="rId3" cstate="print"/>
          <a:stretch>
            <a:fillRect/>
          </a:stretch>
        </p:blipFill>
        <p:spPr>
          <a:xfrm flipH="1">
            <a:off x="3657600" y="2743200"/>
            <a:ext cx="2590799" cy="2670160"/>
          </a:xfrm>
        </p:spPr>
      </p:pic>
      <p:pic>
        <p:nvPicPr>
          <p:cNvPr id="27651" name="Picture 2"/>
          <p:cNvPicPr>
            <a:picLocks noChangeAspect="1" noChangeArrowheads="1"/>
          </p:cNvPicPr>
          <p:nvPr/>
        </p:nvPicPr>
        <p:blipFill>
          <a:blip r:embed="rId4" cstate="print"/>
          <a:srcRect/>
          <a:stretch>
            <a:fillRect/>
          </a:stretch>
        </p:blipFill>
        <p:spPr bwMode="auto">
          <a:xfrm rot="10973530" flipH="1" flipV="1">
            <a:off x="6526888" y="3176088"/>
            <a:ext cx="2107986" cy="20306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a-IR" dirty="0" smtClean="0">
                <a:cs typeface="B Homa" pitchFamily="2" charset="-78"/>
              </a:rPr>
              <a:t>جمع بندی</a:t>
            </a:r>
            <a:endParaRPr lang="fa-IR" dirty="0">
              <a:cs typeface="B Homa" pitchFamily="2" charset="-78"/>
            </a:endParaRPr>
          </a:p>
        </p:txBody>
      </p:sp>
      <p:sp>
        <p:nvSpPr>
          <p:cNvPr id="8" name="Content Placeholder 7"/>
          <p:cNvSpPr>
            <a:spLocks noGrp="1"/>
          </p:cNvSpPr>
          <p:nvPr>
            <p:ph idx="1"/>
          </p:nvPr>
        </p:nvSpPr>
        <p:spPr/>
        <p:txBody>
          <a:bodyPr>
            <a:normAutofit fontScale="85000" lnSpcReduction="20000"/>
          </a:bodyPr>
          <a:lstStyle/>
          <a:p>
            <a:r>
              <a:rPr lang="fa-IR" dirty="0" smtClean="0">
                <a:cs typeface="B Nazanin" pitchFamily="2" charset="-78"/>
              </a:rPr>
              <a:t> ارتقای نظام آمار واطلاعات سلامت به عنوان یکی از اجزای نظام سلامت،  باید یکی از اولویت های مهم مدیران تلقی شود.</a:t>
            </a:r>
          </a:p>
          <a:p>
            <a:r>
              <a:rPr lang="fa-IR" dirty="0" smtClean="0">
                <a:cs typeface="B Nazanin" pitchFamily="2" charset="-78"/>
              </a:rPr>
              <a:t>انجام هما هنگی لازم برای تشکیل پایگاه ملی داده های سلامت در قالب سپاس</a:t>
            </a:r>
          </a:p>
          <a:p>
            <a:r>
              <a:rPr lang="fa-IR" dirty="0" smtClean="0">
                <a:cs typeface="B Nazanin" pitchFamily="2" charset="-78"/>
              </a:rPr>
              <a:t>برنامه ریزی راهبردی و هدفمند پرونده الکترونیک سلامت و جلوگیری از دوباره کاری ها </a:t>
            </a:r>
          </a:p>
          <a:p>
            <a:r>
              <a:rPr lang="fa-IR" dirty="0" smtClean="0">
                <a:cs typeface="B Nazanin" pitchFamily="2" charset="-78"/>
              </a:rPr>
              <a:t>تقویت مدیریت واحد یکپارچه در زمینه آمار واطلاعات در وزارت بهداشت </a:t>
            </a:r>
          </a:p>
          <a:p>
            <a:r>
              <a:rPr lang="fa-IR" dirty="0" smtClean="0">
                <a:cs typeface="B Nazanin" pitchFamily="2" charset="-78"/>
              </a:rPr>
              <a:t>جلب همکاری سایر سازمان از جمله پزشکی قانونی، سازمان ثبت احوال، مرکز آمار ایران، نظام پزشکی و..... در زمینه ارتقای نظام آمارو اطلاعات سلامت </a:t>
            </a:r>
          </a:p>
          <a:p>
            <a:r>
              <a:rPr lang="fa-IR" dirty="0" smtClean="0">
                <a:cs typeface="B Nazanin" pitchFamily="2" charset="-78"/>
              </a:rPr>
              <a:t>استفاده از آمار و اطلاعات در سیاست گذاری وبرنامه ریزی و ارزشیابی برنامه های سلامت</a:t>
            </a:r>
          </a:p>
          <a:p>
            <a:endParaRPr lang="fa-IR" dirty="0">
              <a:cs typeface="B Nazanin"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09800"/>
            <a:ext cx="8229600" cy="1143000"/>
          </a:xfrm>
        </p:spPr>
        <p:txBody>
          <a:bodyPr/>
          <a:lstStyle/>
          <a:p>
            <a:r>
              <a:rPr lang="fa-IR" dirty="0" smtClean="0">
                <a:cs typeface="B Homa" pitchFamily="2" charset="-78"/>
              </a:rPr>
              <a:t>با تشکر </a:t>
            </a:r>
            <a:endParaRPr lang="fa-IR" dirty="0">
              <a:cs typeface="B Homa"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304800"/>
            <a:ext cx="7643866" cy="981059"/>
          </a:xfrm>
        </p:spPr>
        <p:txBody>
          <a:bodyPr>
            <a:normAutofit/>
          </a:bodyPr>
          <a:lstStyle/>
          <a:p>
            <a:pPr algn="r" rtl="0"/>
            <a:r>
              <a:rPr lang="fa-IR" sz="2800" dirty="0" smtClean="0">
                <a:latin typeface="Traffic"/>
                <a:cs typeface="B Homa" pitchFamily="2" charset="-78"/>
              </a:rPr>
              <a:t>نيازها و ابزار اطلاعاتي در سطوح مختلف جمع آوري داده ها</a:t>
            </a:r>
            <a:endParaRPr lang="en-US" sz="2800" dirty="0">
              <a:latin typeface="Traffic"/>
              <a:cs typeface="B Homa" pitchFamily="2" charset="-78"/>
            </a:endParaRPr>
          </a:p>
        </p:txBody>
      </p:sp>
      <p:graphicFrame>
        <p:nvGraphicFramePr>
          <p:cNvPr id="3" name="Diagram 2"/>
          <p:cNvGraphicFramePr/>
          <p:nvPr/>
        </p:nvGraphicFramePr>
        <p:xfrm>
          <a:off x="1357290" y="1357298"/>
          <a:ext cx="7358114" cy="52149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Isosceles Triangle 4"/>
          <p:cNvSpPr/>
          <p:nvPr/>
        </p:nvSpPr>
        <p:spPr bwMode="auto">
          <a:xfrm>
            <a:off x="3357554" y="3000372"/>
            <a:ext cx="1000132" cy="2928958"/>
          </a:xfrm>
          <a:prstGeom prst="triangle">
            <a:avLst/>
          </a:prstGeom>
          <a:gradFill flip="none" rotWithShape="1">
            <a:gsLst>
              <a:gs pos="0">
                <a:srgbClr val="FFF200"/>
              </a:gs>
              <a:gs pos="45000">
                <a:srgbClr val="FF7A00"/>
              </a:gs>
              <a:gs pos="70000">
                <a:srgbClr val="FF0300"/>
              </a:gs>
              <a:gs pos="100000">
                <a:srgbClr val="4D0808"/>
              </a:gs>
            </a:gsLst>
            <a:lin ang="54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cs typeface="Arial" pitchFamily="34" charset="0"/>
            </a:endParaRPr>
          </a:p>
        </p:txBody>
      </p:sp>
      <p:sp>
        <p:nvSpPr>
          <p:cNvPr id="6" name="Rectangle 5"/>
          <p:cNvSpPr/>
          <p:nvPr/>
        </p:nvSpPr>
        <p:spPr bwMode="auto">
          <a:xfrm>
            <a:off x="3571868" y="5929330"/>
            <a:ext cx="428628" cy="28575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fa-IR" sz="1400" b="1" dirty="0" smtClean="0">
                <a:solidFill>
                  <a:srgbClr val="FF0000"/>
                </a:solidFill>
                <a:latin typeface="Tahoma" pitchFamily="34" charset="0"/>
                <a:cs typeface="Arial" pitchFamily="34" charset="0"/>
              </a:rPr>
              <a:t>زیاد</a:t>
            </a:r>
            <a:endParaRPr kumimoji="0" lang="en-US" sz="1400" b="1" i="0" u="none" strike="noStrike" cap="none" normalizeH="0" baseline="0" dirty="0" smtClean="0">
              <a:ln>
                <a:noFill/>
              </a:ln>
              <a:solidFill>
                <a:srgbClr val="FF0000"/>
              </a:solidFill>
              <a:effectLst/>
              <a:latin typeface="Tahoma" pitchFamily="34" charset="0"/>
              <a:cs typeface="Arial" pitchFamily="34" charset="0"/>
            </a:endParaRPr>
          </a:p>
        </p:txBody>
      </p:sp>
      <p:sp>
        <p:nvSpPr>
          <p:cNvPr id="8" name="Rectangle 7"/>
          <p:cNvSpPr/>
          <p:nvPr/>
        </p:nvSpPr>
        <p:spPr bwMode="auto">
          <a:xfrm>
            <a:off x="3643306" y="2571744"/>
            <a:ext cx="428628" cy="28575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rgbClr val="FF0000"/>
                </a:solidFill>
                <a:effectLst/>
                <a:latin typeface="Tahoma" pitchFamily="34" charset="0"/>
                <a:cs typeface="Arial" pitchFamily="34" charset="0"/>
              </a:rPr>
              <a:t>کم</a:t>
            </a:r>
            <a:endParaRPr kumimoji="0" lang="en-US" sz="1400" b="1" i="0" u="none" strike="noStrike" cap="none" normalizeH="0" baseline="0" dirty="0" smtClean="0">
              <a:ln>
                <a:noFill/>
              </a:ln>
              <a:solidFill>
                <a:srgbClr val="FF0000"/>
              </a:solidFill>
              <a:effectLst/>
              <a:latin typeface="Tahoma"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7813"/>
            <a:ext cx="8229600" cy="579419"/>
          </a:xfrm>
        </p:spPr>
        <p:txBody>
          <a:bodyPr>
            <a:normAutofit fontScale="90000"/>
          </a:bodyPr>
          <a:lstStyle/>
          <a:p>
            <a:r>
              <a:rPr lang="fa-IR" dirty="0" smtClean="0">
                <a:cs typeface="B Homa" pitchFamily="2" charset="-78"/>
              </a:rPr>
              <a:t>چارچوب شبكه سنجش سلامت</a:t>
            </a:r>
            <a:endParaRPr lang="fa-IR" dirty="0">
              <a:cs typeface="B Homa" pitchFamily="2" charset="-78"/>
            </a:endParaRPr>
          </a:p>
        </p:txBody>
      </p:sp>
      <p:sp>
        <p:nvSpPr>
          <p:cNvPr id="5" name="Rectangle 4"/>
          <p:cNvSpPr/>
          <p:nvPr/>
        </p:nvSpPr>
        <p:spPr>
          <a:xfrm>
            <a:off x="928662" y="1428736"/>
            <a:ext cx="2357454" cy="71438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dirty="0" smtClean="0">
                <a:solidFill>
                  <a:schemeClr val="tx1"/>
                </a:solidFill>
                <a:cs typeface="B Titr" pitchFamily="2" charset="-78"/>
              </a:rPr>
              <a:t>اجزاء و استاندارد هاي يك نظام اطلاعات سلامت</a:t>
            </a:r>
            <a:endParaRPr lang="fa-IR" dirty="0">
              <a:solidFill>
                <a:schemeClr val="tx1"/>
              </a:solidFill>
              <a:cs typeface="B Titr" pitchFamily="2" charset="-78"/>
            </a:endParaRPr>
          </a:p>
        </p:txBody>
      </p:sp>
      <p:cxnSp>
        <p:nvCxnSpPr>
          <p:cNvPr id="9" name="Straight Connector 8"/>
          <p:cNvCxnSpPr/>
          <p:nvPr/>
        </p:nvCxnSpPr>
        <p:spPr>
          <a:xfrm rot="5400000">
            <a:off x="-857288" y="3929066"/>
            <a:ext cx="357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42976" y="2571744"/>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منابع نظام اطلاعات سلامت</a:t>
            </a:r>
          </a:p>
        </p:txBody>
      </p:sp>
      <p:cxnSp>
        <p:nvCxnSpPr>
          <p:cNvPr id="15" name="Straight Connector 14"/>
          <p:cNvCxnSpPr>
            <a:endCxn id="13" idx="1"/>
          </p:cNvCxnSpPr>
          <p:nvPr/>
        </p:nvCxnSpPr>
        <p:spPr>
          <a:xfrm>
            <a:off x="928662" y="2714620"/>
            <a:ext cx="214314"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189014" y="3143248"/>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شاخص ها</a:t>
            </a:r>
          </a:p>
        </p:txBody>
      </p:sp>
      <p:sp>
        <p:nvSpPr>
          <p:cNvPr id="21" name="Rectangle 20"/>
          <p:cNvSpPr/>
          <p:nvPr/>
        </p:nvSpPr>
        <p:spPr>
          <a:xfrm>
            <a:off x="1214414" y="3643314"/>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منابع داده ها</a:t>
            </a:r>
          </a:p>
        </p:txBody>
      </p:sp>
      <p:sp>
        <p:nvSpPr>
          <p:cNvPr id="22" name="Rectangle 21"/>
          <p:cNvSpPr/>
          <p:nvPr/>
        </p:nvSpPr>
        <p:spPr>
          <a:xfrm>
            <a:off x="1214414" y="4286256"/>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مديريت داده ها</a:t>
            </a:r>
          </a:p>
        </p:txBody>
      </p:sp>
      <p:sp>
        <p:nvSpPr>
          <p:cNvPr id="23" name="Rectangle 22"/>
          <p:cNvSpPr/>
          <p:nvPr/>
        </p:nvSpPr>
        <p:spPr>
          <a:xfrm>
            <a:off x="1214414" y="4857760"/>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اطلاعات توليد شده</a:t>
            </a:r>
          </a:p>
        </p:txBody>
      </p:sp>
      <p:sp>
        <p:nvSpPr>
          <p:cNvPr id="24" name="Rectangle 23"/>
          <p:cNvSpPr/>
          <p:nvPr/>
        </p:nvSpPr>
        <p:spPr>
          <a:xfrm>
            <a:off x="1214414" y="5500702"/>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انتشار و استفاده از اطلاعات</a:t>
            </a:r>
          </a:p>
        </p:txBody>
      </p:sp>
      <p:sp>
        <p:nvSpPr>
          <p:cNvPr id="25" name="Rectangle 24"/>
          <p:cNvSpPr/>
          <p:nvPr/>
        </p:nvSpPr>
        <p:spPr>
          <a:xfrm>
            <a:off x="4714876" y="1428736"/>
            <a:ext cx="2928958" cy="71438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cs typeface="B Titr" pitchFamily="2" charset="-78"/>
              </a:rPr>
              <a:t>تقويت نظام اطلاعات سلامت</a:t>
            </a:r>
            <a:endParaRPr lang="fa-IR" dirty="0">
              <a:solidFill>
                <a:schemeClr val="tx1"/>
              </a:solidFill>
              <a:cs typeface="B Titr" pitchFamily="2" charset="-78"/>
            </a:endParaRPr>
          </a:p>
        </p:txBody>
      </p:sp>
      <p:cxnSp>
        <p:nvCxnSpPr>
          <p:cNvPr id="27" name="Straight Connector 26"/>
          <p:cNvCxnSpPr/>
          <p:nvPr/>
        </p:nvCxnSpPr>
        <p:spPr>
          <a:xfrm>
            <a:off x="928662" y="3286124"/>
            <a:ext cx="214314"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74700" y="3714752"/>
            <a:ext cx="214314" cy="35719"/>
          </a:xfrm>
          <a:prstGeom prst="line">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p:cNvCxnSpPr/>
          <p:nvPr/>
        </p:nvCxnSpPr>
        <p:spPr>
          <a:xfrm>
            <a:off x="974700" y="4429132"/>
            <a:ext cx="214314"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74700" y="5000636"/>
            <a:ext cx="214314"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79462" y="5643578"/>
            <a:ext cx="214314"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3893339" y="3178967"/>
            <a:ext cx="20717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929190" y="2571744"/>
            <a:ext cx="5000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429256" y="2357430"/>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اصول</a:t>
            </a:r>
          </a:p>
        </p:txBody>
      </p:sp>
      <p:cxnSp>
        <p:nvCxnSpPr>
          <p:cNvPr id="39" name="Straight Connector 38"/>
          <p:cNvCxnSpPr/>
          <p:nvPr/>
        </p:nvCxnSpPr>
        <p:spPr>
          <a:xfrm>
            <a:off x="4929190" y="3357562"/>
            <a:ext cx="5000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5429256" y="2786058"/>
            <a:ext cx="2357454" cy="1143008"/>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300" dirty="0" smtClean="0">
                <a:solidFill>
                  <a:schemeClr val="tx2">
                    <a:lumMod val="50000"/>
                  </a:schemeClr>
                </a:solidFill>
                <a:cs typeface="B Nazanin" pitchFamily="2" charset="-78"/>
              </a:rPr>
              <a:t>فرايندها:</a:t>
            </a:r>
          </a:p>
          <a:p>
            <a:pPr>
              <a:buFont typeface="Arial" pitchFamily="34" charset="0"/>
              <a:buChar char="•"/>
            </a:pPr>
            <a:r>
              <a:rPr lang="fa-IR" sz="1300" dirty="0" smtClean="0">
                <a:solidFill>
                  <a:schemeClr val="tx2">
                    <a:lumMod val="50000"/>
                  </a:schemeClr>
                </a:solidFill>
                <a:cs typeface="B Nazanin" pitchFamily="2" charset="-78"/>
              </a:rPr>
              <a:t>رهبري، هماهنگي و ارزيابي</a:t>
            </a:r>
          </a:p>
          <a:p>
            <a:pPr>
              <a:buFont typeface="Arial" pitchFamily="34" charset="0"/>
              <a:buChar char="•"/>
            </a:pPr>
            <a:r>
              <a:rPr lang="fa-IR" sz="1300" dirty="0" smtClean="0">
                <a:solidFill>
                  <a:schemeClr val="tx2">
                    <a:lumMod val="50000"/>
                  </a:schemeClr>
                </a:solidFill>
                <a:cs typeface="B Nazanin" pitchFamily="2" charset="-78"/>
              </a:rPr>
              <a:t>اولويت بندي و برنامه ريزي</a:t>
            </a:r>
          </a:p>
          <a:p>
            <a:pPr>
              <a:buFont typeface="Arial" pitchFamily="34" charset="0"/>
              <a:buChar char="•"/>
            </a:pPr>
            <a:r>
              <a:rPr lang="fa-IR" sz="1300" dirty="0" smtClean="0">
                <a:solidFill>
                  <a:schemeClr val="tx2">
                    <a:lumMod val="50000"/>
                  </a:schemeClr>
                </a:solidFill>
                <a:cs typeface="B Nazanin" pitchFamily="2" charset="-78"/>
              </a:rPr>
              <a:t>اجراي فعاليت هاي تقويت نظام اطلاعات سلامت</a:t>
            </a:r>
          </a:p>
          <a:p>
            <a:pPr algn="ctr"/>
            <a:endParaRPr lang="fa-IR" sz="1300" dirty="0" smtClean="0">
              <a:solidFill>
                <a:schemeClr val="tx2">
                  <a:lumMod val="50000"/>
                </a:schemeClr>
              </a:solidFill>
              <a:cs typeface="B Nazanin" pitchFamily="2" charset="-78"/>
            </a:endParaRPr>
          </a:p>
        </p:txBody>
      </p:sp>
      <p:cxnSp>
        <p:nvCxnSpPr>
          <p:cNvPr id="42" name="Straight Connector 41"/>
          <p:cNvCxnSpPr/>
          <p:nvPr/>
        </p:nvCxnSpPr>
        <p:spPr>
          <a:xfrm>
            <a:off x="4929190" y="4214818"/>
            <a:ext cx="5000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429256" y="4071942"/>
            <a:ext cx="2357454" cy="357190"/>
          </a:xfrm>
          <a:prstGeom prst="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2">
                    <a:lumMod val="50000"/>
                  </a:schemeClr>
                </a:solidFill>
                <a:cs typeface="B Nazanin" pitchFamily="2" charset="-78"/>
              </a:rPr>
              <a:t>ابزار</a:t>
            </a:r>
          </a:p>
        </p:txBody>
      </p:sp>
      <p:sp>
        <p:nvSpPr>
          <p:cNvPr id="44" name="Rectangle 43"/>
          <p:cNvSpPr/>
          <p:nvPr/>
        </p:nvSpPr>
        <p:spPr>
          <a:xfrm>
            <a:off x="4786314" y="4857760"/>
            <a:ext cx="3500462" cy="128588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dirty="0" smtClean="0">
                <a:solidFill>
                  <a:srgbClr val="0070C0"/>
                </a:solidFill>
                <a:cs typeface="B Nazanin" pitchFamily="2" charset="-78"/>
              </a:rPr>
              <a:t>اهداف </a:t>
            </a:r>
            <a:r>
              <a:rPr lang="en-US" dirty="0" smtClean="0">
                <a:solidFill>
                  <a:srgbClr val="0070C0"/>
                </a:solidFill>
                <a:cs typeface="B Nazanin" pitchFamily="2" charset="-78"/>
              </a:rPr>
              <a:t>HMN</a:t>
            </a:r>
          </a:p>
          <a:p>
            <a:r>
              <a:rPr lang="fa-IR" dirty="0" smtClean="0">
                <a:solidFill>
                  <a:srgbClr val="0070C0"/>
                </a:solidFill>
                <a:cs typeface="B Nazanin" pitchFamily="2" charset="-78"/>
              </a:rPr>
              <a:t>افزايش فراهمي، دسترسي ، كيفيت و استفاده از اطلاعات حياتي براي تصميمگيري در سطح كشوري و بين المللي </a:t>
            </a:r>
            <a:endParaRPr lang="fa-IR" dirty="0">
              <a:solidFill>
                <a:srgbClr val="0070C0"/>
              </a:solidFill>
              <a:cs typeface="B Nazanin" pitchFamily="2" charset="-78"/>
            </a:endParaRPr>
          </a:p>
        </p:txBody>
      </p:sp>
      <p:sp>
        <p:nvSpPr>
          <p:cNvPr id="45" name="Down Arrow 44"/>
          <p:cNvSpPr/>
          <p:nvPr/>
        </p:nvSpPr>
        <p:spPr>
          <a:xfrm>
            <a:off x="6215074" y="4572008"/>
            <a:ext cx="45719" cy="21431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cs typeface="B Homa" pitchFamily="2" charset="-78"/>
              </a:rPr>
              <a:t>اجزای نظام اطلاعات سلامت با نگرش سیمستی</a:t>
            </a:r>
            <a:endParaRPr lang="fa-IR" sz="3200" dirty="0">
              <a:cs typeface="B Homa" pitchFamily="2" charset="-78"/>
            </a:endParaRPr>
          </a:p>
        </p:txBody>
      </p:sp>
      <p:sp>
        <p:nvSpPr>
          <p:cNvPr id="4" name="Content Placeholder 3"/>
          <p:cNvSpPr>
            <a:spLocks noGrp="1"/>
          </p:cNvSpPr>
          <p:nvPr>
            <p:ph idx="1"/>
          </p:nvPr>
        </p:nvSpPr>
        <p:spPr>
          <a:xfrm>
            <a:off x="6858000" y="3200400"/>
            <a:ext cx="1447800" cy="533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0000" lnSpcReduction="20000"/>
          </a:bodyPr>
          <a:lstStyle/>
          <a:p>
            <a:pPr algn="ctr">
              <a:buNone/>
            </a:pPr>
            <a:r>
              <a:rPr lang="fa-IR" b="1" dirty="0" smtClean="0">
                <a:solidFill>
                  <a:srgbClr val="002060"/>
                </a:solidFill>
                <a:cs typeface="B Nazanin" pitchFamily="2" charset="-78"/>
              </a:rPr>
              <a:t>منابع</a:t>
            </a:r>
            <a:r>
              <a:rPr lang="en-US" b="1" dirty="0" smtClean="0">
                <a:solidFill>
                  <a:srgbClr val="002060"/>
                </a:solidFill>
                <a:cs typeface="B Nazanin" pitchFamily="2" charset="-78"/>
              </a:rPr>
              <a:t> </a:t>
            </a:r>
            <a:r>
              <a:rPr lang="fa-IR" b="1" dirty="0" smtClean="0">
                <a:solidFill>
                  <a:srgbClr val="002060"/>
                </a:solidFill>
                <a:cs typeface="B Nazanin" pitchFamily="2" charset="-78"/>
              </a:rPr>
              <a:t>نظام اطلاعات سلامت  </a:t>
            </a:r>
            <a:endParaRPr lang="en-US" b="1" dirty="0">
              <a:solidFill>
                <a:srgbClr val="002060"/>
              </a:solidFill>
              <a:cs typeface="B Nazanin" pitchFamily="2" charset="-78"/>
            </a:endParaRPr>
          </a:p>
        </p:txBody>
      </p:sp>
      <p:cxnSp>
        <p:nvCxnSpPr>
          <p:cNvPr id="8" name="Straight Arrow Connector 7"/>
          <p:cNvCxnSpPr/>
          <p:nvPr/>
        </p:nvCxnSpPr>
        <p:spPr>
          <a:xfrm flipH="1">
            <a:off x="5638800" y="3429000"/>
            <a:ext cx="1143000"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962400" y="2895601"/>
            <a:ext cx="1663998" cy="12192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itchFamily="34" charset="0"/>
              <a:buChar char="•"/>
            </a:pPr>
            <a:r>
              <a:rPr lang="fa-IR" dirty="0" smtClean="0">
                <a:solidFill>
                  <a:srgbClr val="002060"/>
                </a:solidFill>
                <a:cs typeface="B Nazanin" pitchFamily="2" charset="-78"/>
              </a:rPr>
              <a:t>شاخص</a:t>
            </a:r>
          </a:p>
          <a:p>
            <a:pPr>
              <a:buFont typeface="Arial" pitchFamily="34" charset="0"/>
              <a:buChar char="•"/>
            </a:pPr>
            <a:r>
              <a:rPr lang="fa-IR" dirty="0" smtClean="0">
                <a:solidFill>
                  <a:srgbClr val="002060"/>
                </a:solidFill>
                <a:cs typeface="B Nazanin" pitchFamily="2" charset="-78"/>
              </a:rPr>
              <a:t>منابع تولید داده ها</a:t>
            </a:r>
          </a:p>
          <a:p>
            <a:pPr>
              <a:buFont typeface="Arial" pitchFamily="34" charset="0"/>
              <a:buChar char="•"/>
            </a:pPr>
            <a:r>
              <a:rPr lang="fa-IR" dirty="0" smtClean="0">
                <a:solidFill>
                  <a:srgbClr val="002060"/>
                </a:solidFill>
                <a:cs typeface="B Nazanin" pitchFamily="2" charset="-78"/>
              </a:rPr>
              <a:t> مدیریت داده ها</a:t>
            </a:r>
            <a:endParaRPr lang="en-US" dirty="0">
              <a:solidFill>
                <a:srgbClr val="002060"/>
              </a:solidFill>
              <a:cs typeface="B Nazanin" pitchFamily="2" charset="-78"/>
            </a:endParaRPr>
          </a:p>
        </p:txBody>
      </p:sp>
      <p:sp>
        <p:nvSpPr>
          <p:cNvPr id="10" name="Rectangle 9"/>
          <p:cNvSpPr/>
          <p:nvPr/>
        </p:nvSpPr>
        <p:spPr>
          <a:xfrm>
            <a:off x="7086600" y="2133600"/>
            <a:ext cx="914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rgbClr val="FF0000"/>
                </a:solidFill>
                <a:cs typeface="+mj-cs"/>
              </a:rPr>
              <a:t>Input</a:t>
            </a:r>
            <a:endParaRPr lang="fa-IR" dirty="0">
              <a:solidFill>
                <a:srgbClr val="FF0000"/>
              </a:solidFill>
              <a:cs typeface="+mj-cs"/>
            </a:endParaRPr>
          </a:p>
        </p:txBody>
      </p:sp>
      <p:sp>
        <p:nvSpPr>
          <p:cNvPr id="11" name="Rectangle 10"/>
          <p:cNvSpPr/>
          <p:nvPr/>
        </p:nvSpPr>
        <p:spPr>
          <a:xfrm>
            <a:off x="3886200" y="205740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rgbClr val="FF0000"/>
                </a:solidFill>
                <a:cs typeface="+mj-cs"/>
              </a:rPr>
              <a:t>Process </a:t>
            </a:r>
            <a:endParaRPr lang="fa-IR" dirty="0">
              <a:solidFill>
                <a:srgbClr val="FF0000"/>
              </a:solidFill>
              <a:cs typeface="+mj-cs"/>
            </a:endParaRPr>
          </a:p>
        </p:txBody>
      </p:sp>
      <p:sp>
        <p:nvSpPr>
          <p:cNvPr id="13" name="Rectangle 12"/>
          <p:cNvSpPr/>
          <p:nvPr/>
        </p:nvSpPr>
        <p:spPr>
          <a:xfrm>
            <a:off x="914400" y="2819400"/>
            <a:ext cx="1663998" cy="12192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itchFamily="34" charset="0"/>
              <a:buChar char="•"/>
            </a:pPr>
            <a:r>
              <a:rPr lang="fa-IR" dirty="0" smtClean="0">
                <a:solidFill>
                  <a:srgbClr val="002060"/>
                </a:solidFill>
                <a:cs typeface="B Nazanin" pitchFamily="2" charset="-78"/>
              </a:rPr>
              <a:t>اطلاعات تولید شده</a:t>
            </a:r>
          </a:p>
          <a:p>
            <a:pPr>
              <a:buFont typeface="Arial" pitchFamily="34" charset="0"/>
              <a:buChar char="•"/>
            </a:pPr>
            <a:r>
              <a:rPr lang="fa-IR" dirty="0" smtClean="0">
                <a:solidFill>
                  <a:srgbClr val="002060"/>
                </a:solidFill>
                <a:cs typeface="B Nazanin" pitchFamily="2" charset="-78"/>
              </a:rPr>
              <a:t>انتشار اطلاعات </a:t>
            </a:r>
          </a:p>
          <a:p>
            <a:pPr>
              <a:buFont typeface="Arial" pitchFamily="34" charset="0"/>
              <a:buChar char="•"/>
            </a:pPr>
            <a:r>
              <a:rPr lang="fa-IR" dirty="0" smtClean="0">
                <a:solidFill>
                  <a:srgbClr val="002060"/>
                </a:solidFill>
                <a:cs typeface="B Nazanin" pitchFamily="2" charset="-78"/>
              </a:rPr>
              <a:t>و استفاده از آن ها</a:t>
            </a:r>
          </a:p>
        </p:txBody>
      </p:sp>
      <p:sp>
        <p:nvSpPr>
          <p:cNvPr id="14" name="Rectangle 13"/>
          <p:cNvSpPr/>
          <p:nvPr/>
        </p:nvSpPr>
        <p:spPr>
          <a:xfrm>
            <a:off x="990600" y="213360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rgbClr val="FF0000"/>
                </a:solidFill>
                <a:cs typeface="+mj-cs"/>
              </a:rPr>
              <a:t>Output</a:t>
            </a:r>
            <a:endParaRPr lang="fa-IR" dirty="0">
              <a:solidFill>
                <a:srgbClr val="FF0000"/>
              </a:solidFill>
              <a:cs typeface="+mj-cs"/>
            </a:endParaRPr>
          </a:p>
        </p:txBody>
      </p:sp>
      <p:cxnSp>
        <p:nvCxnSpPr>
          <p:cNvPr id="17" name="Straight Arrow Connector 16"/>
          <p:cNvCxnSpPr>
            <a:endCxn id="13" idx="3"/>
          </p:cNvCxnSpPr>
          <p:nvPr/>
        </p:nvCxnSpPr>
        <p:spPr>
          <a:xfrm flipH="1">
            <a:off x="2578398" y="3429000"/>
            <a:ext cx="1384002"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5257800" cy="639762"/>
          </a:xfrm>
        </p:spPr>
        <p:txBody>
          <a:bodyPr>
            <a:normAutofit fontScale="90000"/>
          </a:bodyPr>
          <a:lstStyle/>
          <a:p>
            <a:r>
              <a:rPr lang="fa-IR" dirty="0" smtClean="0">
                <a:cs typeface="B Homa" pitchFamily="2" charset="-78"/>
              </a:rPr>
              <a:t>فرایند: شاخص ها </a:t>
            </a:r>
            <a:endParaRPr lang="en-US" dirty="0">
              <a:cs typeface="B Homa" pitchFamily="2" charset="-78"/>
            </a:endParaRPr>
          </a:p>
        </p:txBody>
      </p:sp>
      <p:sp>
        <p:nvSpPr>
          <p:cNvPr id="6" name="Rounded Rectangle 5"/>
          <p:cNvSpPr/>
          <p:nvPr/>
        </p:nvSpPr>
        <p:spPr>
          <a:xfrm>
            <a:off x="4357686" y="1214422"/>
            <a:ext cx="3528392" cy="1512168"/>
          </a:xfrm>
          <a:prstGeom prst="roundRect">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smtClean="0">
              <a:solidFill>
                <a:srgbClr val="002060"/>
              </a:solidFill>
              <a:cs typeface="B Nazanin" pitchFamily="2" charset="-78"/>
            </a:endParaRPr>
          </a:p>
          <a:p>
            <a:pPr algn="ctr"/>
            <a:r>
              <a:rPr lang="fa-IR" dirty="0" smtClean="0">
                <a:solidFill>
                  <a:srgbClr val="002060"/>
                </a:solidFill>
                <a:cs typeface="B Nazanin" pitchFamily="2" charset="-78"/>
              </a:rPr>
              <a:t>تعیین گر های سلامت</a:t>
            </a:r>
          </a:p>
          <a:p>
            <a:pPr algn="ctr"/>
            <a:endParaRPr lang="fa-IR" dirty="0" smtClean="0">
              <a:solidFill>
                <a:srgbClr val="002060"/>
              </a:solidFill>
              <a:cs typeface="B Nazanin" pitchFamily="2" charset="-78"/>
            </a:endParaRPr>
          </a:p>
          <a:p>
            <a:pPr algn="ctr">
              <a:buFont typeface="Arial" pitchFamily="34" charset="0"/>
              <a:buChar char="•"/>
            </a:pPr>
            <a:r>
              <a:rPr lang="fa-IR" dirty="0" smtClean="0">
                <a:solidFill>
                  <a:srgbClr val="002060"/>
                </a:solidFill>
                <a:cs typeface="B Nazanin" pitchFamily="2" charset="-78"/>
              </a:rPr>
              <a:t> عوامل جمعیتی و اجتماعی</a:t>
            </a:r>
          </a:p>
          <a:p>
            <a:pPr algn="ctr">
              <a:buFont typeface="Arial" pitchFamily="34" charset="0"/>
              <a:buChar char="•"/>
            </a:pPr>
            <a:r>
              <a:rPr lang="fa-IR" dirty="0" smtClean="0">
                <a:solidFill>
                  <a:srgbClr val="002060"/>
                </a:solidFill>
                <a:cs typeface="B Nazanin" pitchFamily="2" charset="-78"/>
              </a:rPr>
              <a:t>عوامل رفتاری و محیطی</a:t>
            </a:r>
          </a:p>
          <a:p>
            <a:pPr algn="ctr">
              <a:buFont typeface="Arial" pitchFamily="34" charset="0"/>
              <a:buChar char="•"/>
            </a:pPr>
            <a:endParaRPr lang="fa-IR" dirty="0" smtClean="0">
              <a:solidFill>
                <a:srgbClr val="002060"/>
              </a:solidFill>
              <a:cs typeface="B Nazanin" pitchFamily="2" charset="-78"/>
            </a:endParaRPr>
          </a:p>
          <a:p>
            <a:pPr algn="ctr"/>
            <a:r>
              <a:rPr lang="fa-IR" dirty="0" smtClean="0">
                <a:solidFill>
                  <a:srgbClr val="002060"/>
                </a:solidFill>
                <a:cs typeface="B Nazanin" pitchFamily="2" charset="-78"/>
              </a:rPr>
              <a:t> </a:t>
            </a:r>
            <a:endParaRPr lang="en-US" dirty="0">
              <a:solidFill>
                <a:srgbClr val="002060"/>
              </a:solidFill>
              <a:cs typeface="B Nazanin" pitchFamily="2" charset="-78"/>
            </a:endParaRPr>
          </a:p>
        </p:txBody>
      </p:sp>
      <p:sp>
        <p:nvSpPr>
          <p:cNvPr id="9" name="Rounded Rectangle 8"/>
          <p:cNvSpPr/>
          <p:nvPr/>
        </p:nvSpPr>
        <p:spPr>
          <a:xfrm>
            <a:off x="683568" y="1196752"/>
            <a:ext cx="2304256" cy="482453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r>
              <a:rPr lang="fa-IR" dirty="0" smtClean="0">
                <a:solidFill>
                  <a:srgbClr val="002060"/>
                </a:solidFill>
                <a:cs typeface="B Nazanin" pitchFamily="2" charset="-78"/>
              </a:rPr>
              <a:t>وضعیت سلامت</a:t>
            </a:r>
          </a:p>
          <a:p>
            <a:endParaRPr lang="fa-IR" dirty="0" smtClean="0">
              <a:solidFill>
                <a:srgbClr val="002060"/>
              </a:solidFill>
              <a:cs typeface="B Nazanin" pitchFamily="2" charset="-78"/>
            </a:endParaRPr>
          </a:p>
          <a:p>
            <a:pPr>
              <a:buFont typeface="Arial" pitchFamily="34" charset="0"/>
              <a:buChar char="•"/>
            </a:pPr>
            <a:r>
              <a:rPr lang="fa-IR" dirty="0" smtClean="0">
                <a:solidFill>
                  <a:srgbClr val="002060"/>
                </a:solidFill>
                <a:cs typeface="B Nazanin" pitchFamily="2" charset="-78"/>
              </a:rPr>
              <a:t>مرگ و میر</a:t>
            </a:r>
          </a:p>
          <a:p>
            <a:pPr>
              <a:buFont typeface="Arial" pitchFamily="34" charset="0"/>
              <a:buChar char="•"/>
            </a:pPr>
            <a:r>
              <a:rPr lang="fa-IR" dirty="0" smtClean="0">
                <a:solidFill>
                  <a:srgbClr val="002060"/>
                </a:solidFill>
                <a:cs typeface="B Nazanin" pitchFamily="2" charset="-78"/>
              </a:rPr>
              <a:t>بیماری ها و مرگ و میر</a:t>
            </a:r>
          </a:p>
          <a:p>
            <a:pPr>
              <a:buFont typeface="Arial" pitchFamily="34" charset="0"/>
              <a:buChar char="•"/>
            </a:pPr>
            <a:r>
              <a:rPr lang="fa-IR" dirty="0" smtClean="0">
                <a:solidFill>
                  <a:srgbClr val="002060"/>
                </a:solidFill>
                <a:cs typeface="B Nazanin" pitchFamily="2" charset="-78"/>
              </a:rPr>
              <a:t>رفاه </a:t>
            </a:r>
          </a:p>
          <a:p>
            <a:pPr>
              <a:buFont typeface="Arial" pitchFamily="34" charset="0"/>
              <a:buChar char="•"/>
            </a:pPr>
            <a:endParaRPr lang="fa-IR" dirty="0" smtClean="0">
              <a:solidFill>
                <a:srgbClr val="002060"/>
              </a:solidFill>
              <a:cs typeface="B Nazanin" pitchFamily="2" charset="-78"/>
            </a:endParaRPr>
          </a:p>
          <a:p>
            <a:pPr>
              <a:buFont typeface="Arial" pitchFamily="34" charset="0"/>
              <a:buChar char="•"/>
            </a:pPr>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fa-IR" dirty="0" smtClean="0">
              <a:solidFill>
                <a:srgbClr val="002060"/>
              </a:solidFill>
              <a:cs typeface="B Nazanin" pitchFamily="2" charset="-78"/>
            </a:endParaRPr>
          </a:p>
          <a:p>
            <a:endParaRPr lang="en-US" dirty="0">
              <a:solidFill>
                <a:srgbClr val="002060"/>
              </a:solidFill>
              <a:cs typeface="B Nazanin" pitchFamily="2" charset="-78"/>
            </a:endParaRPr>
          </a:p>
        </p:txBody>
      </p:sp>
      <p:cxnSp>
        <p:nvCxnSpPr>
          <p:cNvPr id="13" name="Straight Arrow Connector 12"/>
          <p:cNvCxnSpPr/>
          <p:nvPr/>
        </p:nvCxnSpPr>
        <p:spPr>
          <a:xfrm flipH="1">
            <a:off x="3048000" y="1981200"/>
            <a:ext cx="1269282" cy="25310"/>
          </a:xfrm>
          <a:prstGeom prst="straightConnector1">
            <a:avLst/>
          </a:prstGeom>
          <a:ln w="2857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3500430" y="3143248"/>
            <a:ext cx="4455946" cy="295004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نظام سلامت</a:t>
            </a:r>
          </a:p>
          <a:p>
            <a:pPr algn="ctr"/>
            <a:endParaRPr lang="fa-IR" dirty="0" smtClean="0">
              <a:solidFill>
                <a:srgbClr val="002060"/>
              </a:solidFill>
              <a:cs typeface="B Nazanin" pitchFamily="2" charset="-78"/>
            </a:endParaRPr>
          </a:p>
          <a:p>
            <a:pPr algn="ctr"/>
            <a:r>
              <a:rPr lang="fa-IR" dirty="0" smtClean="0">
                <a:solidFill>
                  <a:srgbClr val="002060"/>
                </a:solidFill>
                <a:cs typeface="B Nazanin" pitchFamily="2" charset="-78"/>
              </a:rPr>
              <a:t> </a:t>
            </a:r>
          </a:p>
          <a:p>
            <a:pPr algn="ctr"/>
            <a:endParaRPr lang="fa-IR" dirty="0" smtClean="0">
              <a:solidFill>
                <a:srgbClr val="002060"/>
              </a:solidFill>
              <a:cs typeface="B Nazanin" pitchFamily="2" charset="-78"/>
            </a:endParaRPr>
          </a:p>
          <a:p>
            <a:pPr algn="ctr"/>
            <a:endParaRPr lang="fa-IR" dirty="0" smtClean="0">
              <a:solidFill>
                <a:srgbClr val="002060"/>
              </a:solidFill>
              <a:cs typeface="B Nazanin" pitchFamily="2" charset="-78"/>
            </a:endParaRPr>
          </a:p>
          <a:p>
            <a:pPr algn="ctr"/>
            <a:endParaRPr lang="fa-IR" dirty="0" smtClean="0">
              <a:solidFill>
                <a:srgbClr val="002060"/>
              </a:solidFill>
              <a:cs typeface="B Nazanin" pitchFamily="2" charset="-78"/>
            </a:endParaRPr>
          </a:p>
          <a:p>
            <a:pPr algn="ctr"/>
            <a:endParaRPr lang="fa-IR" dirty="0" smtClean="0">
              <a:solidFill>
                <a:srgbClr val="002060"/>
              </a:solidFill>
              <a:cs typeface="B Nazanin" pitchFamily="2" charset="-78"/>
            </a:endParaRPr>
          </a:p>
          <a:p>
            <a:pPr algn="ctr"/>
            <a:endParaRPr lang="fa-IR" dirty="0" smtClean="0">
              <a:solidFill>
                <a:srgbClr val="002060"/>
              </a:solidFill>
              <a:cs typeface="B Nazanin" pitchFamily="2" charset="-78"/>
            </a:endParaRPr>
          </a:p>
          <a:p>
            <a:r>
              <a:rPr lang="fa-IR" dirty="0" smtClean="0">
                <a:solidFill>
                  <a:srgbClr val="002060"/>
                </a:solidFill>
                <a:cs typeface="B Nazanin" pitchFamily="2" charset="-78"/>
              </a:rPr>
              <a:t>             </a:t>
            </a:r>
            <a:endParaRPr lang="en-US" dirty="0">
              <a:solidFill>
                <a:srgbClr val="002060"/>
              </a:solidFill>
              <a:cs typeface="B Nazanin" pitchFamily="2" charset="-78"/>
            </a:endParaRPr>
          </a:p>
        </p:txBody>
      </p:sp>
      <p:cxnSp>
        <p:nvCxnSpPr>
          <p:cNvPr id="18" name="Straight Arrow Connector 17"/>
          <p:cNvCxnSpPr/>
          <p:nvPr/>
        </p:nvCxnSpPr>
        <p:spPr>
          <a:xfrm rot="5400000">
            <a:off x="7084239" y="2917025"/>
            <a:ext cx="428974" cy="2416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4788248" y="2927000"/>
            <a:ext cx="428974" cy="4214"/>
          </a:xfrm>
          <a:prstGeom prst="straightConnector1">
            <a:avLst/>
          </a:prstGeom>
          <a:ln>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2915816" y="4857760"/>
            <a:ext cx="584614" cy="47404"/>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715140" y="4214818"/>
            <a:ext cx="1143008" cy="1714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itchFamily="34" charset="0"/>
              <a:buChar char="•"/>
            </a:pPr>
            <a:r>
              <a:rPr lang="fa-IR" sz="1600" dirty="0" smtClean="0">
                <a:cs typeface="B Nazanin" pitchFamily="2" charset="-78"/>
              </a:rPr>
              <a:t>سياست ها</a:t>
            </a:r>
          </a:p>
          <a:p>
            <a:pPr>
              <a:buFont typeface="Arial" pitchFamily="34" charset="0"/>
              <a:buChar char="•"/>
            </a:pPr>
            <a:r>
              <a:rPr lang="fa-IR" sz="1600" dirty="0" smtClean="0">
                <a:cs typeface="B Nazanin" pitchFamily="2" charset="-78"/>
              </a:rPr>
              <a:t>مالي</a:t>
            </a:r>
          </a:p>
          <a:p>
            <a:pPr>
              <a:buFont typeface="Arial" pitchFamily="34" charset="0"/>
              <a:buChar char="•"/>
            </a:pPr>
            <a:r>
              <a:rPr lang="fa-IR" sz="1600" dirty="0" smtClean="0">
                <a:cs typeface="B Nazanin" pitchFamily="2" charset="-78"/>
              </a:rPr>
              <a:t>منابع انساني</a:t>
            </a:r>
          </a:p>
          <a:p>
            <a:pPr>
              <a:buFont typeface="Arial" pitchFamily="34" charset="0"/>
              <a:buChar char="•"/>
            </a:pPr>
            <a:r>
              <a:rPr lang="fa-IR" sz="1600" dirty="0" smtClean="0">
                <a:cs typeface="B Nazanin" pitchFamily="2" charset="-78"/>
              </a:rPr>
              <a:t>سازماني و مديريت </a:t>
            </a:r>
          </a:p>
          <a:p>
            <a:r>
              <a:rPr lang="fa-IR" dirty="0" smtClean="0">
                <a:cs typeface="B Nazanin" pitchFamily="2" charset="-78"/>
              </a:rPr>
              <a:t> </a:t>
            </a:r>
            <a:endParaRPr lang="fa-IR" dirty="0">
              <a:cs typeface="B Nazanin" pitchFamily="2" charset="-78"/>
            </a:endParaRPr>
          </a:p>
        </p:txBody>
      </p:sp>
      <p:sp>
        <p:nvSpPr>
          <p:cNvPr id="17" name="Rectangle 16"/>
          <p:cNvSpPr/>
          <p:nvPr/>
        </p:nvSpPr>
        <p:spPr>
          <a:xfrm>
            <a:off x="3643306" y="4214818"/>
            <a:ext cx="1143008" cy="1714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itchFamily="34" charset="0"/>
              <a:buChar char="•"/>
            </a:pPr>
            <a:r>
              <a:rPr lang="fa-IR" dirty="0" smtClean="0">
                <a:cs typeface="B Nazanin" pitchFamily="2" charset="-78"/>
              </a:rPr>
              <a:t>پوشش خدمات</a:t>
            </a:r>
          </a:p>
          <a:p>
            <a:pPr>
              <a:buFont typeface="Arial" pitchFamily="34" charset="0"/>
              <a:buChar char="•"/>
            </a:pPr>
            <a:r>
              <a:rPr lang="fa-IR" dirty="0" smtClean="0">
                <a:cs typeface="B Nazanin" pitchFamily="2" charset="-78"/>
              </a:rPr>
              <a:t>بهره مندي از خدمات</a:t>
            </a:r>
          </a:p>
          <a:p>
            <a:r>
              <a:rPr lang="fa-IR" dirty="0" smtClean="0">
                <a:cs typeface="B Nazanin" pitchFamily="2" charset="-78"/>
              </a:rPr>
              <a:t> </a:t>
            </a:r>
            <a:endParaRPr lang="fa-IR" dirty="0">
              <a:cs typeface="B Nazanin" pitchFamily="2" charset="-78"/>
            </a:endParaRPr>
          </a:p>
        </p:txBody>
      </p:sp>
      <p:sp>
        <p:nvSpPr>
          <p:cNvPr id="19" name="Rectangle 18"/>
          <p:cNvSpPr/>
          <p:nvPr/>
        </p:nvSpPr>
        <p:spPr>
          <a:xfrm>
            <a:off x="5357818" y="4286256"/>
            <a:ext cx="1143008" cy="1714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itchFamily="34" charset="0"/>
              <a:buChar char="•"/>
            </a:pPr>
            <a:r>
              <a:rPr lang="fa-IR" dirty="0" smtClean="0">
                <a:cs typeface="B Nazanin" pitchFamily="2" charset="-78"/>
              </a:rPr>
              <a:t>اطلاعات</a:t>
            </a:r>
          </a:p>
          <a:p>
            <a:pPr>
              <a:buFont typeface="Arial" pitchFamily="34" charset="0"/>
              <a:buChar char="•"/>
            </a:pPr>
            <a:r>
              <a:rPr lang="fa-IR" dirty="0" smtClean="0">
                <a:cs typeface="B Nazanin" pitchFamily="2" charset="-78"/>
              </a:rPr>
              <a:t>كيفيت و فراهمي خدمات</a:t>
            </a:r>
          </a:p>
          <a:p>
            <a:r>
              <a:rPr lang="fa-IR" dirty="0" smtClean="0">
                <a:cs typeface="B Nazanin" pitchFamily="2" charset="-78"/>
              </a:rPr>
              <a:t> </a:t>
            </a:r>
            <a:endParaRPr lang="fa-IR" dirty="0">
              <a:cs typeface="B Nazanin" pitchFamily="2" charset="-78"/>
            </a:endParaRPr>
          </a:p>
        </p:txBody>
      </p:sp>
      <p:sp>
        <p:nvSpPr>
          <p:cNvPr id="23" name="Rectangle 22"/>
          <p:cNvSpPr/>
          <p:nvPr/>
        </p:nvSpPr>
        <p:spPr>
          <a:xfrm>
            <a:off x="6858016" y="3714752"/>
            <a:ext cx="92869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dirty="0" smtClean="0"/>
              <a:t>Inputs</a:t>
            </a:r>
            <a:endParaRPr lang="fa-IR" dirty="0"/>
          </a:p>
        </p:txBody>
      </p:sp>
      <p:sp>
        <p:nvSpPr>
          <p:cNvPr id="24" name="Rectangle 23"/>
          <p:cNvSpPr/>
          <p:nvPr/>
        </p:nvSpPr>
        <p:spPr>
          <a:xfrm>
            <a:off x="5500694" y="3714752"/>
            <a:ext cx="1000132"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dirty="0" smtClean="0"/>
              <a:t>outputs</a:t>
            </a:r>
            <a:endParaRPr lang="fa-IR" dirty="0"/>
          </a:p>
        </p:txBody>
      </p:sp>
      <p:sp>
        <p:nvSpPr>
          <p:cNvPr id="25" name="Rectangle 24"/>
          <p:cNvSpPr/>
          <p:nvPr/>
        </p:nvSpPr>
        <p:spPr>
          <a:xfrm>
            <a:off x="3643306" y="3714752"/>
            <a:ext cx="128588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dirty="0" smtClean="0"/>
              <a:t>Outcomes</a:t>
            </a:r>
            <a:endParaRPr lang="fa-I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918939"/>
          </a:xfrm>
        </p:spPr>
        <p:txBody>
          <a:bodyPr/>
          <a:lstStyle/>
          <a:p>
            <a:r>
              <a:rPr lang="fa-IR" dirty="0" smtClean="0">
                <a:cs typeface="B Homa" pitchFamily="2" charset="-78"/>
              </a:rPr>
              <a:t>منابع داده های سلامت</a:t>
            </a:r>
            <a:endParaRPr lang="en-US" dirty="0">
              <a:cs typeface="B Homa" pitchFamily="2" charset="-78"/>
            </a:endParaRPr>
          </a:p>
        </p:txBody>
      </p:sp>
      <p:sp>
        <p:nvSpPr>
          <p:cNvPr id="3" name="Content Placeholder 2"/>
          <p:cNvSpPr>
            <a:spLocks noGrp="1"/>
          </p:cNvSpPr>
          <p:nvPr>
            <p:ph idx="1"/>
          </p:nvPr>
        </p:nvSpPr>
        <p:spPr>
          <a:xfrm>
            <a:off x="457200" y="1340768"/>
            <a:ext cx="8291264" cy="4790157"/>
          </a:xfrm>
        </p:spPr>
        <p:txBody>
          <a:bodyPr/>
          <a:lstStyle/>
          <a:p>
            <a:endParaRPr lang="en-US" dirty="0"/>
          </a:p>
        </p:txBody>
      </p:sp>
      <p:sp>
        <p:nvSpPr>
          <p:cNvPr id="4" name="Flowchart: Document 3"/>
          <p:cNvSpPr/>
          <p:nvPr/>
        </p:nvSpPr>
        <p:spPr>
          <a:xfrm>
            <a:off x="1115616" y="1556792"/>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سرشماری</a:t>
            </a:r>
            <a:endParaRPr lang="en-US" dirty="0">
              <a:solidFill>
                <a:srgbClr val="002060"/>
              </a:solidFill>
              <a:cs typeface="B Nazanin" pitchFamily="2" charset="-78"/>
            </a:endParaRPr>
          </a:p>
        </p:txBody>
      </p:sp>
      <p:sp>
        <p:nvSpPr>
          <p:cNvPr id="6" name="Flowchart: Document 5"/>
          <p:cNvSpPr/>
          <p:nvPr/>
        </p:nvSpPr>
        <p:spPr>
          <a:xfrm>
            <a:off x="1907704" y="2636912"/>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dirty="0" smtClean="0">
                <a:solidFill>
                  <a:srgbClr val="002060"/>
                </a:solidFill>
                <a:cs typeface="B Nazanin" pitchFamily="2" charset="-78"/>
              </a:rPr>
              <a:t>ثبت وقایع حیاتی</a:t>
            </a:r>
            <a:endParaRPr lang="en-US" dirty="0">
              <a:solidFill>
                <a:srgbClr val="002060"/>
              </a:solidFill>
              <a:cs typeface="B Nazanin" pitchFamily="2" charset="-78"/>
            </a:endParaRPr>
          </a:p>
        </p:txBody>
      </p:sp>
      <p:sp>
        <p:nvSpPr>
          <p:cNvPr id="7" name="Flowchart: Document 6"/>
          <p:cNvSpPr/>
          <p:nvPr/>
        </p:nvSpPr>
        <p:spPr>
          <a:xfrm>
            <a:off x="2411760" y="3861048"/>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بررسی های</a:t>
            </a:r>
          </a:p>
          <a:p>
            <a:pPr algn="ctr"/>
            <a:r>
              <a:rPr lang="fa-IR" dirty="0" smtClean="0">
                <a:solidFill>
                  <a:srgbClr val="002060"/>
                </a:solidFill>
                <a:cs typeface="B Nazanin" pitchFamily="2" charset="-78"/>
              </a:rPr>
              <a:t>جمعیتی </a:t>
            </a:r>
            <a:endParaRPr lang="en-US" dirty="0">
              <a:solidFill>
                <a:srgbClr val="002060"/>
              </a:solidFill>
              <a:cs typeface="B Nazanin" pitchFamily="2" charset="-78"/>
            </a:endParaRPr>
          </a:p>
        </p:txBody>
      </p:sp>
      <p:cxnSp>
        <p:nvCxnSpPr>
          <p:cNvPr id="9" name="Straight Arrow Connector 8"/>
          <p:cNvCxnSpPr/>
          <p:nvPr/>
        </p:nvCxnSpPr>
        <p:spPr>
          <a:xfrm rot="10800000">
            <a:off x="1331640" y="5085184"/>
            <a:ext cx="2736304" cy="1588"/>
          </a:xfrm>
          <a:prstGeom prst="straightConnector1">
            <a:avLst/>
          </a:prstGeom>
          <a:ln w="38100" cmpd="sng">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403648" y="5517232"/>
            <a:ext cx="244827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2"/>
                </a:solidFill>
                <a:cs typeface="B Traffic" pitchFamily="2" charset="-78"/>
              </a:rPr>
              <a:t>مبتنی بر جمعیت </a:t>
            </a:r>
            <a:endParaRPr lang="en-US" dirty="0">
              <a:solidFill>
                <a:schemeClr val="tx2"/>
              </a:solidFill>
              <a:cs typeface="B Traffic" pitchFamily="2" charset="-78"/>
            </a:endParaRPr>
          </a:p>
        </p:txBody>
      </p:sp>
      <p:sp>
        <p:nvSpPr>
          <p:cNvPr id="11" name="Flowchart: Document 10"/>
          <p:cNvSpPr/>
          <p:nvPr/>
        </p:nvSpPr>
        <p:spPr>
          <a:xfrm>
            <a:off x="7308304" y="1556792"/>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ثبت منابع نظام سلامت </a:t>
            </a:r>
            <a:endParaRPr lang="en-US" dirty="0">
              <a:solidFill>
                <a:srgbClr val="002060"/>
              </a:solidFill>
              <a:cs typeface="B Nazanin" pitchFamily="2" charset="-78"/>
            </a:endParaRPr>
          </a:p>
        </p:txBody>
      </p:sp>
      <p:sp>
        <p:nvSpPr>
          <p:cNvPr id="12" name="Flowchart: Document 11"/>
          <p:cNvSpPr/>
          <p:nvPr/>
        </p:nvSpPr>
        <p:spPr>
          <a:xfrm>
            <a:off x="6876256" y="2636912"/>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ثبت خدمات</a:t>
            </a:r>
            <a:endParaRPr lang="en-US" dirty="0">
              <a:solidFill>
                <a:srgbClr val="002060"/>
              </a:solidFill>
              <a:cs typeface="B Nazanin" pitchFamily="2" charset="-78"/>
            </a:endParaRPr>
          </a:p>
        </p:txBody>
      </p:sp>
      <p:sp>
        <p:nvSpPr>
          <p:cNvPr id="13" name="Flowchart: Document 12"/>
          <p:cNvSpPr/>
          <p:nvPr/>
        </p:nvSpPr>
        <p:spPr>
          <a:xfrm>
            <a:off x="6444208" y="3789040"/>
            <a:ext cx="1224136" cy="936104"/>
          </a:xfrm>
          <a:prstGeom prst="flowChartDocument">
            <a:avLst/>
          </a:prstGeom>
          <a:solidFill>
            <a:srgbClr val="FF5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002060"/>
                </a:solidFill>
                <a:cs typeface="B Nazanin" pitchFamily="2" charset="-78"/>
              </a:rPr>
              <a:t>ثبت اطلاعات افراد (پرونده های پزشکی)</a:t>
            </a:r>
            <a:endParaRPr lang="en-US" dirty="0">
              <a:solidFill>
                <a:srgbClr val="002060"/>
              </a:solidFill>
              <a:cs typeface="B Nazanin" pitchFamily="2" charset="-78"/>
            </a:endParaRPr>
          </a:p>
        </p:txBody>
      </p:sp>
      <p:cxnSp>
        <p:nvCxnSpPr>
          <p:cNvPr id="17" name="Straight Arrow Connector 16"/>
          <p:cNvCxnSpPr/>
          <p:nvPr/>
        </p:nvCxnSpPr>
        <p:spPr>
          <a:xfrm>
            <a:off x="5580112" y="5085184"/>
            <a:ext cx="2808312" cy="1588"/>
          </a:xfrm>
          <a:prstGeom prst="straightConnector1">
            <a:avLst/>
          </a:prstGeom>
          <a:ln w="38100" cmpd="sng">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012160" y="5445224"/>
            <a:ext cx="244827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2"/>
                </a:solidFill>
                <a:cs typeface="B Traffic" pitchFamily="2" charset="-78"/>
              </a:rPr>
              <a:t>مبتنی بر واحد ها </a:t>
            </a:r>
            <a:endParaRPr lang="en-US" dirty="0">
              <a:solidFill>
                <a:schemeClr val="tx2"/>
              </a:solidFill>
              <a:cs typeface="B Traffic"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eport-plannin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2686</TotalTime>
  <Words>3265</Words>
  <Application>Microsoft Office PowerPoint</Application>
  <PresentationFormat>On-screen Show (4:3)</PresentationFormat>
  <Paragraphs>650</Paragraphs>
  <Slides>45</Slides>
  <Notes>18</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Report-planning</vt:lpstr>
      <vt:lpstr>PowerPoint Presentation</vt:lpstr>
      <vt:lpstr>عناوین مطالب </vt:lpstr>
      <vt:lpstr>مقدمه </vt:lpstr>
      <vt:lpstr>تعریف نظام اطلاعات سلامت</vt:lpstr>
      <vt:lpstr>نيازها و ابزار اطلاعاتي در سطوح مختلف جمع آوري داده ها</vt:lpstr>
      <vt:lpstr>چارچوب شبكه سنجش سلامت</vt:lpstr>
      <vt:lpstr>اجزای نظام اطلاعات سلامت با نگرش سیمستی</vt:lpstr>
      <vt:lpstr>فرایند: شاخص ها </vt:lpstr>
      <vt:lpstr>منابع داده های سلامت</vt:lpstr>
      <vt:lpstr>منابع داده براي شاخص هاي سلامت بر حسب حیطه ها</vt:lpstr>
      <vt:lpstr>PowerPoint Presentation</vt:lpstr>
      <vt:lpstr>چه عواملی بر کیفیت و استفاده از داده ها موثر است (1)</vt:lpstr>
      <vt:lpstr>چه عواملی بر کیفیت و استفاده از داده ها موثر است (2)</vt:lpstr>
      <vt:lpstr>چه عواملی بر کیفیت و استفاده از داده ها موثر است (3)</vt:lpstr>
      <vt:lpstr>تبدیل داده به اطلاعات و شواهد</vt:lpstr>
      <vt:lpstr>ارزیابی شاخص‌ها Indicators</vt:lpstr>
      <vt:lpstr>ارزيابي منابع داده‌ها Data Sources</vt:lpstr>
      <vt:lpstr>ارزیابی منابع داده‌ها به‌تفکیک  Data Sources</vt:lpstr>
      <vt:lpstr>ارزيابي مديريت داده‌ها Data Management</vt:lpstr>
      <vt:lpstr>ارزيابي تولید اطلاعات Information products</vt:lpstr>
      <vt:lpstr>ارزيابي انتشار و استفاده از اطلاعات Dissemination and Use</vt:lpstr>
      <vt:lpstr>چالشها کلی نظام اطلاعات در وزارت بهداشت درمان وآموزش پزشکی </vt:lpstr>
      <vt:lpstr>اما نقاط قوت سيستم</vt:lpstr>
      <vt:lpstr>اجراي تحليل وظایف  هريك از سطوح مديريت نظام خدمات سلامت  </vt:lpstr>
      <vt:lpstr>مراحل ارتقاي نظام مديريت اطلاعات سلامت   (1): </vt:lpstr>
      <vt:lpstr>مراحل ارتقاي نظام مديريت اطلاعات سلامت   (2): </vt:lpstr>
      <vt:lpstr>مراحل ارتقاي نظام مديريت اطلاعات سلامت   (2)</vt:lpstr>
      <vt:lpstr>مراحل ارتقاي نظام مديريت اطلاعات سلامت   (3)</vt:lpstr>
      <vt:lpstr>PowerPoint Presentation</vt:lpstr>
      <vt:lpstr>بررسی منابع  اطلاعات وقایع حیاتی </vt:lpstr>
      <vt:lpstr>Results-Based Monitoring</vt:lpstr>
      <vt:lpstr>Results-Based Monitoring: Oral Re-hydration Therapy</vt:lpstr>
      <vt:lpstr>سابقه نظام های ثبت مرگ در ایران </vt:lpstr>
      <vt:lpstr>نقاط قوت نظام ثبت معاونت بهداشت</vt:lpstr>
      <vt:lpstr>چالشهای  نظام ثبت معاونت بهداشت</vt:lpstr>
      <vt:lpstr>Variation of CRVS Rapid Assessment Scores in Countries of EMR  </vt:lpstr>
      <vt:lpstr>سرشماری</vt:lpstr>
      <vt:lpstr>پیمایش ها ملی خانوار </vt:lpstr>
      <vt:lpstr>پیمایش ها ملی خانوار (ادامه)</vt:lpstr>
      <vt:lpstr>اطلاعات سلامت مبتی برداده های ثبتی واحد های ارایه خدمت </vt:lpstr>
      <vt:lpstr>اطلاعات سلامت مبتی برداده های ثبتی واحد های ارایه خدمت (ادامه) </vt:lpstr>
      <vt:lpstr>اطلاعات سلامت مبتی برداده های ثبتی واحد های ارایه خدمت (ادامه) </vt:lpstr>
      <vt:lpstr>گزارش آماری </vt:lpstr>
      <vt:lpstr>جمع بندی</vt:lpstr>
      <vt:lpstr>با تشکر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نظام آمار و اطلاعات سلامت در جمهوری اسلامی ایران</dc:title>
  <dc:creator>Khosravi</dc:creator>
  <cp:lastModifiedBy>asus</cp:lastModifiedBy>
  <cp:revision>240</cp:revision>
  <dcterms:created xsi:type="dcterms:W3CDTF">2014-01-11T10:31:57Z</dcterms:created>
  <dcterms:modified xsi:type="dcterms:W3CDTF">2018-11-17T07:39:52Z</dcterms:modified>
</cp:coreProperties>
</file>