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60"/>
  </p:notesMasterIdLst>
  <p:sldIdLst>
    <p:sldId id="308" r:id="rId5"/>
    <p:sldId id="319" r:id="rId6"/>
    <p:sldId id="309" r:id="rId7"/>
    <p:sldId id="310" r:id="rId8"/>
    <p:sldId id="313" r:id="rId9"/>
    <p:sldId id="311" r:id="rId10"/>
    <p:sldId id="314" r:id="rId11"/>
    <p:sldId id="317" r:id="rId12"/>
    <p:sldId id="318" r:id="rId13"/>
    <p:sldId id="300" r:id="rId14"/>
    <p:sldId id="304" r:id="rId15"/>
    <p:sldId id="305" r:id="rId16"/>
    <p:sldId id="301" r:id="rId17"/>
    <p:sldId id="302" r:id="rId18"/>
    <p:sldId id="303" r:id="rId19"/>
    <p:sldId id="306" r:id="rId20"/>
    <p:sldId id="295" r:id="rId21"/>
    <p:sldId id="307" r:id="rId22"/>
    <p:sldId id="296" r:id="rId23"/>
    <p:sldId id="256" r:id="rId24"/>
    <p:sldId id="257" r:id="rId25"/>
    <p:sldId id="258" r:id="rId26"/>
    <p:sldId id="259" r:id="rId27"/>
    <p:sldId id="293" r:id="rId28"/>
    <p:sldId id="260" r:id="rId29"/>
    <p:sldId id="261" r:id="rId30"/>
    <p:sldId id="262" r:id="rId31"/>
    <p:sldId id="263" r:id="rId32"/>
    <p:sldId id="264" r:id="rId33"/>
    <p:sldId id="265" r:id="rId34"/>
    <p:sldId id="266" r:id="rId35"/>
    <p:sldId id="267" r:id="rId36"/>
    <p:sldId id="268" r:id="rId37"/>
    <p:sldId id="291" r:id="rId38"/>
    <p:sldId id="269" r:id="rId39"/>
    <p:sldId id="270" r:id="rId40"/>
    <p:sldId id="271" r:id="rId41"/>
    <p:sldId id="272" r:id="rId42"/>
    <p:sldId id="315" r:id="rId43"/>
    <p:sldId id="316" r:id="rId44"/>
    <p:sldId id="273" r:id="rId45"/>
    <p:sldId id="274" r:id="rId46"/>
    <p:sldId id="287" r:id="rId47"/>
    <p:sldId id="275" r:id="rId48"/>
    <p:sldId id="276" r:id="rId49"/>
    <p:sldId id="277" r:id="rId50"/>
    <p:sldId id="278" r:id="rId51"/>
    <p:sldId id="279" r:id="rId52"/>
    <p:sldId id="280" r:id="rId53"/>
    <p:sldId id="281" r:id="rId54"/>
    <p:sldId id="282" r:id="rId55"/>
    <p:sldId id="283" r:id="rId56"/>
    <p:sldId id="284" r:id="rId57"/>
    <p:sldId id="285" r:id="rId58"/>
    <p:sldId id="290" r:id="rId5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Default Section" id="{A2F9D4A0-0F10-4FCD-89DF-C85448553E8E}">
          <p14:sldIdLst>
            <p14:sldId id="308"/>
            <p14:sldId id="319"/>
            <p14:sldId id="309"/>
            <p14:sldId id="310"/>
            <p14:sldId id="313"/>
            <p14:sldId id="311"/>
            <p14:sldId id="314"/>
            <p14:sldId id="317"/>
            <p14:sldId id="318"/>
            <p14:sldId id="300"/>
            <p14:sldId id="304"/>
            <p14:sldId id="305"/>
            <p14:sldId id="301"/>
            <p14:sldId id="302"/>
            <p14:sldId id="303"/>
            <p14:sldId id="306"/>
            <p14:sldId id="295"/>
            <p14:sldId id="307"/>
            <p14:sldId id="296"/>
            <p14:sldId id="256"/>
            <p14:sldId id="257"/>
            <p14:sldId id="258"/>
            <p14:sldId id="259"/>
            <p14:sldId id="293"/>
            <p14:sldId id="260"/>
            <p14:sldId id="261"/>
            <p14:sldId id="262"/>
            <p14:sldId id="263"/>
            <p14:sldId id="264"/>
            <p14:sldId id="265"/>
            <p14:sldId id="266"/>
            <p14:sldId id="267"/>
            <p14:sldId id="268"/>
            <p14:sldId id="291"/>
            <p14:sldId id="269"/>
            <p14:sldId id="270"/>
            <p14:sldId id="271"/>
            <p14:sldId id="272"/>
            <p14:sldId id="315"/>
            <p14:sldId id="316"/>
            <p14:sldId id="273"/>
            <p14:sldId id="274"/>
            <p14:sldId id="287"/>
            <p14:sldId id="275"/>
            <p14:sldId id="276"/>
            <p14:sldId id="277"/>
            <p14:sldId id="278"/>
            <p14:sldId id="279"/>
            <p14:sldId id="280"/>
            <p14:sldId id="281"/>
            <p14:sldId id="282"/>
            <p14:sldId id="283"/>
            <p14:sldId id="284"/>
            <p14:sldId id="285"/>
            <p14:sldId id="290"/>
          </p14:sldIdLst>
        </p14:section>
      </p14:sectionLst>
    </p:ex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14" autoAdjust="0"/>
    <p:restoredTop sz="78637" autoAdjust="0"/>
  </p:normalViewPr>
  <p:slideViewPr>
    <p:cSldViewPr snapToGrid="0">
      <p:cViewPr varScale="1">
        <p:scale>
          <a:sx n="57" d="100"/>
          <a:sy n="57" d="100"/>
        </p:scale>
        <p:origin x="-324"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A7BB78-B387-43D6-90B0-CFE0B9E3EC22}" type="datetimeFigureOut">
              <a:rPr lang="en-US" smtClean="0"/>
              <a:pPr/>
              <a:t>1/18/2020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C395D9-8308-4A77-9E28-52BC3C520927}" type="slidenum">
              <a:rPr lang="en-US" smtClean="0"/>
              <a:pPr/>
              <a:t>‹#›</a:t>
            </a:fld>
            <a:endParaRPr lang="en-US"/>
          </a:p>
        </p:txBody>
      </p:sp>
    </p:spTree>
    <p:extLst>
      <p:ext uri="{BB962C8B-B14F-4D97-AF65-F5344CB8AC3E}">
        <p14:creationId xmlns:p14="http://schemas.microsoft.com/office/powerpoint/2010/main" xmlns="" val="1622148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Enter the date of hospital (inpatient) admission. Date of admission is a field required to calculate “hospital origin”. </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Enter the date the specimen was taken. This field is required to calculate the “Infection origin”.</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WHONET software calculates “Infection origin” using a combination of data entry fields. In order for the software to calculate this field, three data fields are needed: location type; and for hospitalized patients - specimen date and the date of admission. The rules for calculating the “Infection origin” (corresponding to the GLASS “origin”) are as follows: All location types of “out” (coded value for outpatient) will result in the isolate being reported to GLASS as “Community”. If admission date and specimen date are provided, and location type is “in” (coded value for inpatient), the system will verify that the admission date occurred </a:t>
            </a:r>
            <a:r>
              <a:rPr lang="nl-NL" sz="1200" i="1" kern="1200" dirty="0">
                <a:solidFill>
                  <a:schemeClr val="tx1"/>
                </a:solidFill>
                <a:effectLst/>
                <a:latin typeface="+mn-lt"/>
                <a:ea typeface="+mn-ea"/>
                <a:cs typeface="+mn-cs"/>
              </a:rPr>
              <a:t>more</a:t>
            </a:r>
            <a:r>
              <a:rPr lang="nl-NL" sz="1200" kern="1200" dirty="0">
                <a:solidFill>
                  <a:schemeClr val="tx1"/>
                </a:solidFill>
                <a:effectLst/>
                <a:latin typeface="+mn-lt"/>
                <a:ea typeface="+mn-ea"/>
                <a:cs typeface="+mn-cs"/>
              </a:rPr>
              <a:t> </a:t>
            </a:r>
            <a:r>
              <a:rPr lang="nl-NL" sz="1200" i="1" kern="1200" dirty="0">
                <a:solidFill>
                  <a:schemeClr val="tx1"/>
                </a:solidFill>
                <a:effectLst/>
                <a:latin typeface="+mn-lt"/>
                <a:ea typeface="+mn-ea"/>
                <a:cs typeface="+mn-cs"/>
              </a:rPr>
              <a:t>than two days</a:t>
            </a:r>
            <a:r>
              <a:rPr lang="nl-NL" sz="1200" kern="1200" dirty="0">
                <a:solidFill>
                  <a:schemeClr val="tx1"/>
                </a:solidFill>
                <a:effectLst/>
                <a:latin typeface="+mn-lt"/>
                <a:ea typeface="+mn-ea"/>
                <a:cs typeface="+mn-cs"/>
              </a:rPr>
              <a:t> prior to the specimen’s collection. If this is true, the isolate will be marked “Hospital”, otherwise it will be marked “Community”. If the system cannot determine the “Infection origin”, usually due to missing data, it will be reported as “Unknown” to GLASS.</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74C395D9-8308-4A77-9E28-52BC3C520927}" type="slidenum">
              <a:rPr lang="en-US" smtClean="0"/>
              <a:pPr/>
              <a:t>4</a:t>
            </a:fld>
            <a:endParaRPr lang="en-US"/>
          </a:p>
        </p:txBody>
      </p:sp>
    </p:spTree>
    <p:extLst>
      <p:ext uri="{BB962C8B-B14F-4D97-AF65-F5344CB8AC3E}">
        <p14:creationId xmlns:p14="http://schemas.microsoft.com/office/powerpoint/2010/main" xmlns="" val="3611639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4C395D9-8308-4A77-9E28-52BC3C520927}" type="slidenum">
              <a:rPr lang="en-US" smtClean="0"/>
              <a:pPr/>
              <a:t>34</a:t>
            </a:fld>
            <a:endParaRPr lang="en-US"/>
          </a:p>
        </p:txBody>
      </p:sp>
    </p:spTree>
    <p:extLst>
      <p:ext uri="{BB962C8B-B14F-4D97-AF65-F5344CB8AC3E}">
        <p14:creationId xmlns:p14="http://schemas.microsoft.com/office/powerpoint/2010/main" xmlns="" val="34349097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the isolate listing and summary, this user view results from all isolates, many of which may have alert comments.  In the “Isolate alerts” feature, only strains with alerts are presented to the user.  Alerts include a combination of microbiological rules, as described above, as well as statistical alerts for isolates occurring in low frequency according to the historical data of that laboratory.</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To take advantage of the statistical “low frequency” alerts, you should first create a </a:t>
            </a:r>
            <a:r>
              <a:rPr lang="en-US" sz="1200" kern="1200" dirty="0" err="1">
                <a:solidFill>
                  <a:schemeClr val="tx1"/>
                </a:solidFill>
                <a:effectLst/>
                <a:latin typeface="+mn-lt"/>
                <a:ea typeface="+mn-ea"/>
                <a:cs typeface="+mn-cs"/>
              </a:rPr>
              <a:t>BacTrack</a:t>
            </a:r>
            <a:r>
              <a:rPr lang="en-US" sz="1200" kern="1200" dirty="0">
                <a:solidFill>
                  <a:schemeClr val="tx1"/>
                </a:solidFill>
                <a:effectLst/>
                <a:latin typeface="+mn-lt"/>
                <a:ea typeface="+mn-ea"/>
                <a:cs typeface="+mn-cs"/>
              </a:rPr>
              <a:t> reference dictionary with historical data from this laboratory – for example, the 2005 data file.  You will then compare your new data file against this historical data.  Alternatively, you could create the </a:t>
            </a:r>
            <a:r>
              <a:rPr lang="en-US" sz="1200" kern="1200" dirty="0" err="1">
                <a:solidFill>
                  <a:schemeClr val="tx1"/>
                </a:solidFill>
                <a:effectLst/>
                <a:latin typeface="+mn-lt"/>
                <a:ea typeface="+mn-ea"/>
                <a:cs typeface="+mn-cs"/>
              </a:rPr>
              <a:t>BacTrack</a:t>
            </a:r>
            <a:r>
              <a:rPr lang="en-US" sz="1200" kern="1200" dirty="0">
                <a:solidFill>
                  <a:schemeClr val="tx1"/>
                </a:solidFill>
                <a:effectLst/>
                <a:latin typeface="+mn-lt"/>
                <a:ea typeface="+mn-ea"/>
                <a:cs typeface="+mn-cs"/>
              </a:rPr>
              <a:t> dictionary using the new data file.</a:t>
            </a:r>
          </a:p>
          <a:p>
            <a:endParaRPr lang="en-US" dirty="0"/>
          </a:p>
        </p:txBody>
      </p:sp>
      <p:sp>
        <p:nvSpPr>
          <p:cNvPr id="4" name="Slide Number Placeholder 3"/>
          <p:cNvSpPr>
            <a:spLocks noGrp="1"/>
          </p:cNvSpPr>
          <p:nvPr>
            <p:ph type="sldNum" sz="quarter" idx="5"/>
          </p:nvPr>
        </p:nvSpPr>
        <p:spPr/>
        <p:txBody>
          <a:bodyPr/>
          <a:lstStyle/>
          <a:p>
            <a:fld id="{74C395D9-8308-4A77-9E28-52BC3C520927}" type="slidenum">
              <a:rPr lang="en-US" smtClean="0"/>
              <a:pPr/>
              <a:t>35</a:t>
            </a:fld>
            <a:endParaRPr lang="en-US"/>
          </a:p>
        </p:txBody>
      </p:sp>
    </p:spTree>
    <p:extLst>
      <p:ext uri="{BB962C8B-B14F-4D97-AF65-F5344CB8AC3E}">
        <p14:creationId xmlns:p14="http://schemas.microsoft.com/office/powerpoint/2010/main" xmlns="" val="11514543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You may also set the percent of isolates to be used as a threshold for the determination of “infrequent” results.  The default is 5% for each option.  To increase the number of flagged isolates, you can increase this percentage.  To decrease the number of flagged isolates, then lower the percentage.  You can put the percentage at 0% if you want to turn a particular feature off.</a:t>
            </a:r>
          </a:p>
          <a:p>
            <a:endParaRPr lang="en-US" dirty="0"/>
          </a:p>
        </p:txBody>
      </p:sp>
      <p:sp>
        <p:nvSpPr>
          <p:cNvPr id="4" name="Slide Number Placeholder 3"/>
          <p:cNvSpPr>
            <a:spLocks noGrp="1"/>
          </p:cNvSpPr>
          <p:nvPr>
            <p:ph type="sldNum" sz="quarter" idx="5"/>
          </p:nvPr>
        </p:nvSpPr>
        <p:spPr/>
        <p:txBody>
          <a:bodyPr/>
          <a:lstStyle/>
          <a:p>
            <a:fld id="{74C395D9-8308-4A77-9E28-52BC3C520927}" type="slidenum">
              <a:rPr lang="en-US" smtClean="0"/>
              <a:pPr/>
              <a:t>36</a:t>
            </a:fld>
            <a:endParaRPr lang="en-US"/>
          </a:p>
        </p:txBody>
      </p:sp>
    </p:spTree>
    <p:extLst>
      <p:ext uri="{BB962C8B-B14F-4D97-AF65-F5344CB8AC3E}">
        <p14:creationId xmlns:p14="http://schemas.microsoft.com/office/powerpoint/2010/main" xmlns="" val="24674045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Every isolate included in this printout has at least one alert flag.  Statistical “low frequency alerts” are found to the left of the listing, and are marked by a special symbol:  1. “*” – the observed resistance is infrequent, based on the hospital’s local data; 2. “#” – the observed susceptible result is infrequent, based on the hospitals’ data; and 3. “+” – the antibiotic indicated is not frequently tested for this organism, based on the hospital’s data.</a:t>
            </a:r>
          </a:p>
          <a:p>
            <a:endParaRPr lang="en-US" dirty="0"/>
          </a:p>
        </p:txBody>
      </p:sp>
      <p:sp>
        <p:nvSpPr>
          <p:cNvPr id="4" name="Slide Number Placeholder 3"/>
          <p:cNvSpPr>
            <a:spLocks noGrp="1"/>
          </p:cNvSpPr>
          <p:nvPr>
            <p:ph type="sldNum" sz="quarter" idx="5"/>
          </p:nvPr>
        </p:nvSpPr>
        <p:spPr/>
        <p:txBody>
          <a:bodyPr/>
          <a:lstStyle/>
          <a:p>
            <a:fld id="{74C395D9-8308-4A77-9E28-52BC3C520927}" type="slidenum">
              <a:rPr lang="en-US" smtClean="0"/>
              <a:pPr/>
              <a:t>37</a:t>
            </a:fld>
            <a:endParaRPr lang="en-US"/>
          </a:p>
        </p:txBody>
      </p:sp>
    </p:spTree>
    <p:extLst>
      <p:ext uri="{BB962C8B-B14F-4D97-AF65-F5344CB8AC3E}">
        <p14:creationId xmlns:p14="http://schemas.microsoft.com/office/powerpoint/2010/main" xmlns="" val="18727994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After viewing the isolate alert listing, click “Continue” to proceed to the isolate alert summary.  The summary tabulates every alert that was encountered in the scanned data.  Totals are provided, as well as the type of alert – “quality assurance”, “send to a reference laboratory”, </a:t>
            </a:r>
            <a:r>
              <a:rPr lang="en-US" sz="1200" i="1" kern="1200" dirty="0">
                <a:solidFill>
                  <a:schemeClr val="tx1"/>
                </a:solidFill>
                <a:effectLst/>
                <a:latin typeface="+mn-lt"/>
                <a:ea typeface="+mn-ea"/>
                <a:cs typeface="+mn-cs"/>
              </a:rPr>
              <a:t>etc.</a:t>
            </a:r>
            <a:r>
              <a:rPr lang="en-US" sz="1200" kern="1200" dirty="0">
                <a:solidFill>
                  <a:schemeClr val="tx1"/>
                </a:solidFill>
                <a:effectLst/>
                <a:latin typeface="+mn-lt"/>
                <a:ea typeface="+mn-ea"/>
                <a:cs typeface="+mn-cs"/>
              </a:rPr>
              <a:t>  If results from more than one laboratory are scanned, the summary also includes the breakdown of alerts by laboratory, as illustrated in the screen below.</a:t>
            </a:r>
          </a:p>
          <a:p>
            <a:endParaRPr lang="en-US" dirty="0"/>
          </a:p>
        </p:txBody>
      </p:sp>
      <p:sp>
        <p:nvSpPr>
          <p:cNvPr id="4" name="Slide Number Placeholder 3"/>
          <p:cNvSpPr>
            <a:spLocks noGrp="1"/>
          </p:cNvSpPr>
          <p:nvPr>
            <p:ph type="sldNum" sz="quarter" idx="5"/>
          </p:nvPr>
        </p:nvSpPr>
        <p:spPr/>
        <p:txBody>
          <a:bodyPr/>
          <a:lstStyle/>
          <a:p>
            <a:fld id="{74C395D9-8308-4A77-9E28-52BC3C520927}" type="slidenum">
              <a:rPr lang="en-US" smtClean="0"/>
              <a:pPr/>
              <a:t>38</a:t>
            </a:fld>
            <a:endParaRPr lang="en-US"/>
          </a:p>
        </p:txBody>
      </p:sp>
    </p:spTree>
    <p:extLst>
      <p:ext uri="{BB962C8B-B14F-4D97-AF65-F5344CB8AC3E}">
        <p14:creationId xmlns:p14="http://schemas.microsoft.com/office/powerpoint/2010/main" xmlns="" val="2029165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the Data Analysis program, if you want to apply these expert interpretation rules, go to “Options” and click on “Use expert interpretation rules”.  It is the first option listed on the screen.</a:t>
            </a:r>
          </a:p>
          <a:p>
            <a:endParaRPr lang="en-US" dirty="0"/>
          </a:p>
        </p:txBody>
      </p:sp>
      <p:sp>
        <p:nvSpPr>
          <p:cNvPr id="4" name="Slide Number Placeholder 3"/>
          <p:cNvSpPr>
            <a:spLocks noGrp="1"/>
          </p:cNvSpPr>
          <p:nvPr>
            <p:ph type="sldNum" sz="quarter" idx="5"/>
          </p:nvPr>
        </p:nvSpPr>
        <p:spPr/>
        <p:txBody>
          <a:bodyPr/>
          <a:lstStyle/>
          <a:p>
            <a:fld id="{74C395D9-8308-4A77-9E28-52BC3C520927}" type="slidenum">
              <a:rPr lang="en-US" smtClean="0"/>
              <a:pPr/>
              <a:t>42</a:t>
            </a:fld>
            <a:endParaRPr lang="en-US"/>
          </a:p>
        </p:txBody>
      </p:sp>
    </p:spTree>
    <p:extLst>
      <p:ext uri="{BB962C8B-B14F-4D97-AF65-F5344CB8AC3E}">
        <p14:creationId xmlns:p14="http://schemas.microsoft.com/office/powerpoint/2010/main" xmlns="" val="30474555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4C395D9-8308-4A77-9E28-52BC3C520927}" type="slidenum">
              <a:rPr lang="en-US" smtClean="0"/>
              <a:pPr/>
              <a:t>46</a:t>
            </a:fld>
            <a:endParaRPr lang="en-US"/>
          </a:p>
        </p:txBody>
      </p:sp>
    </p:spTree>
    <p:extLst>
      <p:ext uri="{BB962C8B-B14F-4D97-AF65-F5344CB8AC3E}">
        <p14:creationId xmlns:p14="http://schemas.microsoft.com/office/powerpoint/2010/main" xmlns="" val="9526422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on “New”, and a screen similar to the following will appear.  To define a rule, first give a name to the rule, for example “S. aureus and spa typing”.  You can indicate whether this is a high, medium, or low priority rule.  In the area “Define the selection criteria”, use the “Organisms” and “Isolates” buttons in the same way that you would in WHONET data analysis to select the organism/isolate criteria for the alert.</a:t>
            </a:r>
          </a:p>
        </p:txBody>
      </p:sp>
      <p:sp>
        <p:nvSpPr>
          <p:cNvPr id="4" name="Slide Number Placeholder 3"/>
          <p:cNvSpPr>
            <a:spLocks noGrp="1"/>
          </p:cNvSpPr>
          <p:nvPr>
            <p:ph type="sldNum" sz="quarter" idx="5"/>
          </p:nvPr>
        </p:nvSpPr>
        <p:spPr/>
        <p:txBody>
          <a:bodyPr/>
          <a:lstStyle/>
          <a:p>
            <a:fld id="{74C395D9-8308-4A77-9E28-52BC3C520927}" type="slidenum">
              <a:rPr lang="en-US" smtClean="0"/>
              <a:pPr/>
              <a:t>26</a:t>
            </a:fld>
            <a:endParaRPr lang="en-US"/>
          </a:p>
        </p:txBody>
      </p:sp>
    </p:spTree>
    <p:extLst>
      <p:ext uri="{BB962C8B-B14F-4D97-AF65-F5344CB8AC3E}">
        <p14:creationId xmlns:p14="http://schemas.microsoft.com/office/powerpoint/2010/main" xmlns="" val="1464881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you have defined the criteria which will trigger the alert, you can indicate that details of the alert back to the user.  Use “Alerts” to indicate that category and type of alert, and select “Messages” to enter any messages you wish to display back to the microbiologist or to the clinician.  If you click “Alert”, you will get the following screen.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Indicate the flags which you wish to apply to the new alert, and click “OK”.</a:t>
            </a:r>
          </a:p>
          <a:p>
            <a:endParaRPr lang="en-US" dirty="0"/>
          </a:p>
        </p:txBody>
      </p:sp>
      <p:sp>
        <p:nvSpPr>
          <p:cNvPr id="4" name="Slide Number Placeholder 3"/>
          <p:cNvSpPr>
            <a:spLocks noGrp="1"/>
          </p:cNvSpPr>
          <p:nvPr>
            <p:ph type="sldNum" sz="quarter" idx="5"/>
          </p:nvPr>
        </p:nvSpPr>
        <p:spPr/>
        <p:txBody>
          <a:bodyPr/>
          <a:lstStyle/>
          <a:p>
            <a:fld id="{74C395D9-8308-4A77-9E28-52BC3C520927}" type="slidenum">
              <a:rPr lang="en-US" smtClean="0"/>
              <a:pPr/>
              <a:t>27</a:t>
            </a:fld>
            <a:endParaRPr lang="en-US"/>
          </a:p>
        </p:txBody>
      </p:sp>
    </p:spTree>
    <p:extLst>
      <p:ext uri="{BB962C8B-B14F-4D97-AF65-F5344CB8AC3E}">
        <p14:creationId xmlns:p14="http://schemas.microsoft.com/office/powerpoint/2010/main" xmlns="" val="3143323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If you click on “Messages”, you will get the following.  Indicate any messages you wish to send to the microbiologist or clinician, and click “OK”.  When you complete all details of your new alert, you can return to the main configuration screen to save your modifications.</a:t>
            </a:r>
          </a:p>
          <a:p>
            <a:endParaRPr lang="en-US" dirty="0"/>
          </a:p>
        </p:txBody>
      </p:sp>
      <p:sp>
        <p:nvSpPr>
          <p:cNvPr id="4" name="Slide Number Placeholder 3"/>
          <p:cNvSpPr>
            <a:spLocks noGrp="1"/>
          </p:cNvSpPr>
          <p:nvPr>
            <p:ph type="sldNum" sz="quarter" idx="5"/>
          </p:nvPr>
        </p:nvSpPr>
        <p:spPr/>
        <p:txBody>
          <a:bodyPr/>
          <a:lstStyle/>
          <a:p>
            <a:fld id="{74C395D9-8308-4A77-9E28-52BC3C520927}" type="slidenum">
              <a:rPr lang="en-US" smtClean="0"/>
              <a:pPr/>
              <a:t>28</a:t>
            </a:fld>
            <a:endParaRPr lang="en-US"/>
          </a:p>
        </p:txBody>
      </p:sp>
    </p:spTree>
    <p:extLst>
      <p:ext uri="{BB962C8B-B14F-4D97-AF65-F5344CB8AC3E}">
        <p14:creationId xmlns:p14="http://schemas.microsoft.com/office/powerpoint/2010/main" xmlns="" val="139564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Alerts are a significant enhancement to the data entry program.  They can assist in the identification of typing errors, prompt notification of resistance results, and educational information on recommended laboratory testing practices.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If there is a “High priority” alert, you will receive an alert similar to the following.</a:t>
            </a:r>
          </a:p>
          <a:p>
            <a:endParaRPr lang="en-US" dirty="0"/>
          </a:p>
        </p:txBody>
      </p:sp>
      <p:sp>
        <p:nvSpPr>
          <p:cNvPr id="4" name="Slide Number Placeholder 3"/>
          <p:cNvSpPr>
            <a:spLocks noGrp="1"/>
          </p:cNvSpPr>
          <p:nvPr>
            <p:ph type="sldNum" sz="quarter" idx="5"/>
          </p:nvPr>
        </p:nvSpPr>
        <p:spPr/>
        <p:txBody>
          <a:bodyPr/>
          <a:lstStyle/>
          <a:p>
            <a:fld id="{74C395D9-8308-4A77-9E28-52BC3C520927}" type="slidenum">
              <a:rPr lang="en-US" smtClean="0"/>
              <a:pPr/>
              <a:t>29</a:t>
            </a:fld>
            <a:endParaRPr lang="en-US"/>
          </a:p>
        </p:txBody>
      </p:sp>
    </p:spTree>
    <p:extLst>
      <p:ext uri="{BB962C8B-B14F-4D97-AF65-F5344CB8AC3E}">
        <p14:creationId xmlns:p14="http://schemas.microsoft.com/office/powerpoint/2010/main" xmlns="" val="35776160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4C395D9-8308-4A77-9E28-52BC3C520927}" type="slidenum">
              <a:rPr lang="en-US" smtClean="0"/>
              <a:pPr/>
              <a:t>30</a:t>
            </a:fld>
            <a:endParaRPr lang="en-US"/>
          </a:p>
        </p:txBody>
      </p:sp>
    </p:spTree>
    <p:extLst>
      <p:ext uri="{BB962C8B-B14F-4D97-AF65-F5344CB8AC3E}">
        <p14:creationId xmlns:p14="http://schemas.microsoft.com/office/powerpoint/2010/main" xmlns="" val="22197654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One of the powerful features of the expert system is the integration of microbiological alerts into analysis tools.  This will facilitate a quick review of large amounts of data, highlighting possible laboratory errors or important resistance findings.  For national data managers, this feature can facilitate the prompt feedback to laboratory participants and further identification of problems identified.</a:t>
            </a:r>
          </a:p>
          <a:p>
            <a:endParaRPr lang="en-US" dirty="0"/>
          </a:p>
        </p:txBody>
      </p:sp>
      <p:sp>
        <p:nvSpPr>
          <p:cNvPr id="4" name="Slide Number Placeholder 3"/>
          <p:cNvSpPr>
            <a:spLocks noGrp="1"/>
          </p:cNvSpPr>
          <p:nvPr>
            <p:ph type="sldNum" sz="quarter" idx="5"/>
          </p:nvPr>
        </p:nvSpPr>
        <p:spPr/>
        <p:txBody>
          <a:bodyPr/>
          <a:lstStyle/>
          <a:p>
            <a:fld id="{74C395D9-8308-4A77-9E28-52BC3C520927}" type="slidenum">
              <a:rPr lang="en-US" smtClean="0"/>
              <a:pPr/>
              <a:t>31</a:t>
            </a:fld>
            <a:endParaRPr lang="en-US"/>
          </a:p>
        </p:txBody>
      </p:sp>
    </p:spTree>
    <p:extLst>
      <p:ext uri="{BB962C8B-B14F-4D97-AF65-F5344CB8AC3E}">
        <p14:creationId xmlns:p14="http://schemas.microsoft.com/office/powerpoint/2010/main" xmlns="" val="3095696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Click on “Alerts” to see additional options.  As you can see in the below screen, you can include all alerts in the analysis, or only certain categories of alerts of interest to you.  By default, WHONET will include all High and Medium priority isolate alerts from all alert types.  Indicate the alerts that you want included in your analysis.  Then click “OK”, and then “OK” again to return to the main analysis screen.</a:t>
            </a:r>
          </a:p>
          <a:p>
            <a:endParaRPr lang="en-US" dirty="0"/>
          </a:p>
        </p:txBody>
      </p:sp>
      <p:sp>
        <p:nvSpPr>
          <p:cNvPr id="4" name="Slide Number Placeholder 3"/>
          <p:cNvSpPr>
            <a:spLocks noGrp="1"/>
          </p:cNvSpPr>
          <p:nvPr>
            <p:ph type="sldNum" sz="quarter" idx="5"/>
          </p:nvPr>
        </p:nvSpPr>
        <p:spPr/>
        <p:txBody>
          <a:bodyPr/>
          <a:lstStyle/>
          <a:p>
            <a:fld id="{74C395D9-8308-4A77-9E28-52BC3C520927}" type="slidenum">
              <a:rPr lang="en-US" smtClean="0"/>
              <a:pPr/>
              <a:t>32</a:t>
            </a:fld>
            <a:endParaRPr lang="en-US"/>
          </a:p>
        </p:txBody>
      </p:sp>
    </p:spTree>
    <p:extLst>
      <p:ext uri="{BB962C8B-B14F-4D97-AF65-F5344CB8AC3E}">
        <p14:creationId xmlns:p14="http://schemas.microsoft.com/office/powerpoint/2010/main" xmlns="" val="13886615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 “Organisms”, select “ALL” organisms.  For “Data files”, select “w0195who.tst”.  Then “Begin analysis”.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left portion of the screen will look like the below.  This is unchanged from earlier versions of WHONET.  WHONET will display test interpretations for this analysis rather than zone diameters of MIC values.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right portion of the screen looks like the following.</a:t>
            </a:r>
          </a:p>
          <a:p>
            <a:endParaRPr lang="en-US" dirty="0"/>
          </a:p>
        </p:txBody>
      </p:sp>
      <p:sp>
        <p:nvSpPr>
          <p:cNvPr id="4" name="Slide Number Placeholder 3"/>
          <p:cNvSpPr>
            <a:spLocks noGrp="1"/>
          </p:cNvSpPr>
          <p:nvPr>
            <p:ph type="sldNum" sz="quarter" idx="5"/>
          </p:nvPr>
        </p:nvSpPr>
        <p:spPr/>
        <p:txBody>
          <a:bodyPr/>
          <a:lstStyle/>
          <a:p>
            <a:fld id="{74C395D9-8308-4A77-9E28-52BC3C520927}" type="slidenum">
              <a:rPr lang="en-US" smtClean="0"/>
              <a:pPr/>
              <a:t>33</a:t>
            </a:fld>
            <a:endParaRPr lang="en-US"/>
          </a:p>
        </p:txBody>
      </p:sp>
    </p:spTree>
    <p:extLst>
      <p:ext uri="{BB962C8B-B14F-4D97-AF65-F5344CB8AC3E}">
        <p14:creationId xmlns:p14="http://schemas.microsoft.com/office/powerpoint/2010/main" xmlns="" val="11857570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2909BB6-5467-48A6-9CAC-E0CA0F0C4247}" type="datetime1">
              <a:rPr lang="en-US" smtClean="0"/>
              <a:pPr/>
              <a:t>1/18/2020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C828933-C94E-42DB-8177-582076C92295}" type="datetime1">
              <a:rPr lang="en-US" smtClean="0"/>
              <a:pPr/>
              <a:t>1/18/2020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4DE1CB-535B-4580-8132-A6F67B5416BC}" type="datetime1">
              <a:rPr lang="en-US" smtClean="0"/>
              <a:pPr/>
              <a:t>1/18/2020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2942678-D5CD-477F-B488-7905C44837BA}" type="datetime1">
              <a:rPr lang="en-US" smtClean="0"/>
              <a:pPr/>
              <a:t>1/18/2020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E5E79FB-4967-459D-896C-DCACBCA57EF9}" type="datetime1">
              <a:rPr lang="en-US" smtClean="0"/>
              <a:pPr/>
              <a:t>1/18/2020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2CAF6321-0C10-4050-9C1B-265608AD250F}" type="datetime1">
              <a:rPr lang="en-US" smtClean="0"/>
              <a:pPr/>
              <a:t>1/18/2020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0FC0CA8-C4D7-4273-9AD1-C60F267B7C23}" type="datetime1">
              <a:rPr lang="en-US" smtClean="0"/>
              <a:pPr/>
              <a:t>1/18/2020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B3D167-B0B8-467F-ABD8-343B0FA6D09A}" type="datetime1">
              <a:rPr lang="en-US" smtClean="0"/>
              <a:pPr/>
              <a:t>1/18/2020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3A68CE-F105-4A02-A959-A30A8EB2E73E}" type="datetime1">
              <a:rPr lang="en-US" smtClean="0"/>
              <a:pPr/>
              <a:t>1/18/2020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0B57257-AA2F-4DD1-995C-51DE185D05F6}" type="datetime1">
              <a:rPr lang="en-US" smtClean="0"/>
              <a:pPr/>
              <a:t>1/18/2020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B254B2E-B7A6-4130-A559-7AC8497D3C1D}" type="datetime1">
              <a:rPr lang="en-US" smtClean="0"/>
              <a:pPr/>
              <a:t>1/18/2020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CB826CF-BC5F-46D6-9E68-4BD23CC82769}" type="datetime1">
              <a:rPr lang="en-US" smtClean="0"/>
              <a:pPr/>
              <a:t>1/18/2020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CADF8AB-1945-44D6-AC90-6AD93806E667}" type="datetime1">
              <a:rPr lang="en-US" smtClean="0"/>
              <a:pPr/>
              <a:t>1/18/2020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B29875-6D36-4086-A30D-98357C0AF04F}" type="datetime1">
              <a:rPr lang="en-US" smtClean="0"/>
              <a:pPr/>
              <a:t>1/18/2020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36A6C5B-E21E-440F-891F-F885E6C8C41A}" type="datetime1">
              <a:rPr lang="en-US" smtClean="0"/>
              <a:pPr/>
              <a:t>1/18/2020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523BA78-719E-4337-A15A-F88F72195E32}" type="datetime1">
              <a:rPr lang="en-US" smtClean="0"/>
              <a:pPr/>
              <a:t>1/18/2020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ACE55E7-5ACE-450C-968E-FA1F5A4FC630}" type="datetime1">
              <a:rPr lang="en-US" smtClean="0"/>
              <a:pPr/>
              <a:t>1/18/2020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hdr="0" ftr="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4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DD58005-AEFA-474E-BA84-C7B0A2A6F4FE}"/>
              </a:ext>
            </a:extLst>
          </p:cNvPr>
          <p:cNvSpPr>
            <a:spLocks noGrp="1"/>
          </p:cNvSpPr>
          <p:nvPr>
            <p:ph type="ctrTitle"/>
          </p:nvPr>
        </p:nvSpPr>
        <p:spPr/>
        <p:txBody>
          <a:bodyPr>
            <a:normAutofit/>
          </a:bodyPr>
          <a:lstStyle/>
          <a:p>
            <a:r>
              <a:rPr lang="en-US" sz="4800" dirty="0"/>
              <a:t>WHONET-updates</a:t>
            </a:r>
          </a:p>
        </p:txBody>
      </p:sp>
      <p:sp>
        <p:nvSpPr>
          <p:cNvPr id="3" name="Subtitle 2">
            <a:extLst>
              <a:ext uri="{FF2B5EF4-FFF2-40B4-BE49-F238E27FC236}">
                <a16:creationId xmlns:a16="http://schemas.microsoft.com/office/drawing/2014/main" xmlns="" id="{75DD876A-6E94-4B04-91FE-E39ABDC21F58}"/>
              </a:ext>
            </a:extLst>
          </p:cNvPr>
          <p:cNvSpPr>
            <a:spLocks noGrp="1"/>
          </p:cNvSpPr>
          <p:nvPr>
            <p:ph type="subTitle" idx="1"/>
          </p:nvPr>
        </p:nvSpPr>
        <p:spPr/>
        <p:txBody>
          <a:bodyPr>
            <a:normAutofit lnSpcReduction="10000"/>
          </a:bodyPr>
          <a:lstStyle/>
          <a:p>
            <a:r>
              <a:rPr lang="en-US" dirty="0"/>
              <a:t>Alireza </a:t>
            </a:r>
            <a:r>
              <a:rPr lang="en-US" dirty="0" err="1"/>
              <a:t>Dolatyar</a:t>
            </a:r>
            <a:endParaRPr lang="en-US" dirty="0"/>
          </a:p>
          <a:p>
            <a:r>
              <a:rPr lang="en-US" dirty="0"/>
              <a:t>Reference Health Laboratory</a:t>
            </a:r>
          </a:p>
          <a:p>
            <a:r>
              <a:rPr lang="en-US" dirty="0"/>
              <a:t>AMR meeting in Reference Lab. August, 2019</a:t>
            </a:r>
          </a:p>
        </p:txBody>
      </p:sp>
      <p:pic>
        <p:nvPicPr>
          <p:cNvPr id="4" name="Picture 3">
            <a:extLst>
              <a:ext uri="{FF2B5EF4-FFF2-40B4-BE49-F238E27FC236}">
                <a16:creationId xmlns:a16="http://schemas.microsoft.com/office/drawing/2014/main" xmlns="" id="{1650A010-CA48-46DE-9973-8FFDEBD45491}"/>
              </a:ext>
            </a:extLst>
          </p:cNvPr>
          <p:cNvPicPr>
            <a:picLocks noChangeAspect="1"/>
          </p:cNvPicPr>
          <p:nvPr/>
        </p:nvPicPr>
        <p:blipFill>
          <a:blip r:embed="rId2"/>
          <a:stretch>
            <a:fillRect/>
          </a:stretch>
        </p:blipFill>
        <p:spPr>
          <a:xfrm>
            <a:off x="9602787" y="96813"/>
            <a:ext cx="2326265" cy="2541945"/>
          </a:xfrm>
          <a:prstGeom prst="rect">
            <a:avLst/>
          </a:prstGeom>
        </p:spPr>
      </p:pic>
      <p:sp>
        <p:nvSpPr>
          <p:cNvPr id="5" name="Date Placeholder 4">
            <a:extLst>
              <a:ext uri="{FF2B5EF4-FFF2-40B4-BE49-F238E27FC236}">
                <a16:creationId xmlns:a16="http://schemas.microsoft.com/office/drawing/2014/main" xmlns="" id="{C5E9E5A1-710F-42E8-8AD7-6C72BC83F91A}"/>
              </a:ext>
            </a:extLst>
          </p:cNvPr>
          <p:cNvSpPr>
            <a:spLocks noGrp="1"/>
          </p:cNvSpPr>
          <p:nvPr>
            <p:ph type="dt" sz="half" idx="10"/>
          </p:nvPr>
        </p:nvSpPr>
        <p:spPr/>
        <p:txBody>
          <a:bodyPr/>
          <a:lstStyle/>
          <a:p>
            <a:fld id="{9F3D9ED0-D7B4-4670-86B5-05A2473F0E6A}" type="datetime1">
              <a:rPr lang="en-US" smtClean="0"/>
              <a:pPr/>
              <a:t>1/18/2020</a:t>
            </a:fld>
            <a:endParaRPr lang="en-US" dirty="0"/>
          </a:p>
        </p:txBody>
      </p:sp>
      <p:sp>
        <p:nvSpPr>
          <p:cNvPr id="6" name="Slide Number Placeholder 5">
            <a:extLst>
              <a:ext uri="{FF2B5EF4-FFF2-40B4-BE49-F238E27FC236}">
                <a16:creationId xmlns:a16="http://schemas.microsoft.com/office/drawing/2014/main" xmlns="" id="{ECFF0E9A-A5B3-4CEF-9815-A0664C95DFE4}"/>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xmlns="" val="31702987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Antimicrobial resistance profiles</a:t>
            </a:r>
            <a:r>
              <a:rPr lang="en-US" dirty="0"/>
              <a:t> </a:t>
            </a:r>
          </a:p>
        </p:txBody>
      </p:sp>
      <p:sp>
        <p:nvSpPr>
          <p:cNvPr id="3" name="Subtitle 2"/>
          <p:cNvSpPr>
            <a:spLocks noGrp="1"/>
          </p:cNvSpPr>
          <p:nvPr>
            <p:ph type="subTitle" idx="1"/>
          </p:nvPr>
        </p:nvSpPr>
        <p:spPr/>
        <p:txBody>
          <a:bodyPr/>
          <a:lstStyle/>
          <a:p>
            <a:endParaRPr lang="en-US"/>
          </a:p>
        </p:txBody>
      </p:sp>
      <p:sp>
        <p:nvSpPr>
          <p:cNvPr id="4" name="Date Placeholder 3">
            <a:extLst>
              <a:ext uri="{FF2B5EF4-FFF2-40B4-BE49-F238E27FC236}">
                <a16:creationId xmlns:a16="http://schemas.microsoft.com/office/drawing/2014/main" xmlns="" id="{8582D603-6FB6-4B43-8521-417743797993}"/>
              </a:ext>
            </a:extLst>
          </p:cNvPr>
          <p:cNvSpPr>
            <a:spLocks noGrp="1"/>
          </p:cNvSpPr>
          <p:nvPr>
            <p:ph type="dt" sz="half" idx="10"/>
          </p:nvPr>
        </p:nvSpPr>
        <p:spPr/>
        <p:txBody>
          <a:bodyPr/>
          <a:lstStyle/>
          <a:p>
            <a:fld id="{36E54F9B-E10C-4F9B-866E-6190635742F2}" type="datetime1">
              <a:rPr lang="en-US" smtClean="0"/>
              <a:pPr/>
              <a:t>1/18/2020</a:t>
            </a:fld>
            <a:endParaRPr lang="en-US" dirty="0"/>
          </a:p>
        </p:txBody>
      </p:sp>
      <p:sp>
        <p:nvSpPr>
          <p:cNvPr id="5" name="Slide Number Placeholder 4">
            <a:extLst>
              <a:ext uri="{FF2B5EF4-FFF2-40B4-BE49-F238E27FC236}">
                <a16:creationId xmlns:a16="http://schemas.microsoft.com/office/drawing/2014/main" xmlns="" id="{99C96E75-0480-4B6D-92A2-DF09B1A57BC0}"/>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xmlns="" val="357460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80770"/>
            <a:ext cx="8911687" cy="1280890"/>
          </a:xfrm>
        </p:spPr>
        <p:txBody>
          <a:bodyPr>
            <a:normAutofit/>
          </a:bodyPr>
          <a:lstStyle/>
          <a:p>
            <a:r>
              <a:rPr lang="en-US" b="1" dirty="0"/>
              <a:t>Data analysis</a:t>
            </a:r>
            <a:br>
              <a:rPr lang="en-US" b="1" dirty="0"/>
            </a:br>
            <a:r>
              <a:rPr lang="en-US" b="1" dirty="0"/>
              <a:t>Getting started</a:t>
            </a:r>
            <a:r>
              <a:rPr lang="en-US" dirty="0">
                <a:effectLst/>
              </a:rPr>
              <a:t> </a:t>
            </a:r>
            <a:endParaRPr lang="en-US" dirty="0"/>
          </a:p>
        </p:txBody>
      </p:sp>
      <p:pic>
        <p:nvPicPr>
          <p:cNvPr id="4" name="Picture 3"/>
          <p:cNvPicPr>
            <a:picLocks noChangeAspect="1"/>
          </p:cNvPicPr>
          <p:nvPr/>
        </p:nvPicPr>
        <p:blipFill>
          <a:blip r:embed="rId2"/>
          <a:stretch>
            <a:fillRect/>
          </a:stretch>
        </p:blipFill>
        <p:spPr>
          <a:xfrm>
            <a:off x="2592925" y="1361660"/>
            <a:ext cx="7580797" cy="5259306"/>
          </a:xfrm>
          <a:prstGeom prst="rect">
            <a:avLst/>
          </a:prstGeom>
        </p:spPr>
      </p:pic>
      <p:sp>
        <p:nvSpPr>
          <p:cNvPr id="5" name="Rectangle 4"/>
          <p:cNvSpPr/>
          <p:nvPr/>
        </p:nvSpPr>
        <p:spPr>
          <a:xfrm>
            <a:off x="2592925" y="1361660"/>
            <a:ext cx="7597997" cy="5237923"/>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xmlns="" id="{A565120A-5137-4D4B-87F9-48DDDA0D2360}"/>
              </a:ext>
            </a:extLst>
          </p:cNvPr>
          <p:cNvSpPr>
            <a:spLocks noGrp="1"/>
          </p:cNvSpPr>
          <p:nvPr>
            <p:ph type="dt" sz="half" idx="10"/>
          </p:nvPr>
        </p:nvSpPr>
        <p:spPr/>
        <p:txBody>
          <a:bodyPr/>
          <a:lstStyle/>
          <a:p>
            <a:fld id="{384CB99E-94A0-4B44-9028-E00DBDDDC0B1}" type="datetime1">
              <a:rPr lang="en-US" smtClean="0"/>
              <a:pPr/>
              <a:t>1/18/2020</a:t>
            </a:fld>
            <a:endParaRPr lang="en-US" dirty="0"/>
          </a:p>
        </p:txBody>
      </p:sp>
      <p:sp>
        <p:nvSpPr>
          <p:cNvPr id="6" name="Slide Number Placeholder 5">
            <a:extLst>
              <a:ext uri="{FF2B5EF4-FFF2-40B4-BE49-F238E27FC236}">
                <a16:creationId xmlns:a16="http://schemas.microsoft.com/office/drawing/2014/main" xmlns="" id="{30F318C8-104C-48FB-BAD8-D22FD776532F}"/>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xmlns="" val="32225331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WHONET data analysis screen</a:t>
            </a:r>
            <a:r>
              <a:rPr lang="en-US" dirty="0">
                <a:effectLst/>
              </a:rPr>
              <a:t> </a:t>
            </a:r>
            <a:endParaRPr lang="en-US" dirty="0"/>
          </a:p>
        </p:txBody>
      </p:sp>
      <p:pic>
        <p:nvPicPr>
          <p:cNvPr id="4" name="Picture 3"/>
          <p:cNvPicPr>
            <a:picLocks noChangeAspect="1"/>
          </p:cNvPicPr>
          <p:nvPr/>
        </p:nvPicPr>
        <p:blipFill>
          <a:blip r:embed="rId2"/>
          <a:stretch>
            <a:fillRect/>
          </a:stretch>
        </p:blipFill>
        <p:spPr>
          <a:xfrm>
            <a:off x="3260037" y="1524705"/>
            <a:ext cx="6427304" cy="5333295"/>
          </a:xfrm>
          <a:prstGeom prst="rect">
            <a:avLst/>
          </a:prstGeom>
        </p:spPr>
      </p:pic>
      <p:sp>
        <p:nvSpPr>
          <p:cNvPr id="3" name="Rectangle 2"/>
          <p:cNvSpPr/>
          <p:nvPr/>
        </p:nvSpPr>
        <p:spPr>
          <a:xfrm>
            <a:off x="3246783" y="1497496"/>
            <a:ext cx="6427304" cy="5360504"/>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xmlns="" id="{914F7E76-9314-4EBD-994F-BCA707B5150C}"/>
              </a:ext>
            </a:extLst>
          </p:cNvPr>
          <p:cNvSpPr>
            <a:spLocks noGrp="1"/>
          </p:cNvSpPr>
          <p:nvPr>
            <p:ph type="dt" sz="half" idx="10"/>
          </p:nvPr>
        </p:nvSpPr>
        <p:spPr/>
        <p:txBody>
          <a:bodyPr/>
          <a:lstStyle/>
          <a:p>
            <a:fld id="{B323DA72-FF74-4ABA-B39D-F51C8DDD8912}" type="datetime1">
              <a:rPr lang="en-US" smtClean="0"/>
              <a:pPr/>
              <a:t>1/18/2020</a:t>
            </a:fld>
            <a:endParaRPr lang="en-US" dirty="0"/>
          </a:p>
        </p:txBody>
      </p:sp>
      <p:sp>
        <p:nvSpPr>
          <p:cNvPr id="6" name="Slide Number Placeholder 5">
            <a:extLst>
              <a:ext uri="{FF2B5EF4-FFF2-40B4-BE49-F238E27FC236}">
                <a16:creationId xmlns:a16="http://schemas.microsoft.com/office/drawing/2014/main" xmlns="" id="{BB477514-B782-4B1A-94D7-3B123DDAD3A6}"/>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xmlns="" val="29247066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Setting up an analysis</a:t>
            </a:r>
            <a:r>
              <a:rPr lang="en-US" dirty="0">
                <a:effectLst/>
              </a:rPr>
              <a:t> </a:t>
            </a:r>
            <a:endParaRPr lang="en-US" dirty="0"/>
          </a:p>
        </p:txBody>
      </p:sp>
      <p:pic>
        <p:nvPicPr>
          <p:cNvPr id="4" name="Picture 3"/>
          <p:cNvPicPr>
            <a:picLocks noChangeAspect="1"/>
          </p:cNvPicPr>
          <p:nvPr/>
        </p:nvPicPr>
        <p:blipFill>
          <a:blip r:embed="rId2"/>
          <a:stretch>
            <a:fillRect/>
          </a:stretch>
        </p:blipFill>
        <p:spPr>
          <a:xfrm>
            <a:off x="2358887" y="1417312"/>
            <a:ext cx="7353643" cy="5361176"/>
          </a:xfrm>
          <a:prstGeom prst="rect">
            <a:avLst/>
          </a:prstGeom>
        </p:spPr>
      </p:pic>
      <p:sp>
        <p:nvSpPr>
          <p:cNvPr id="3" name="Rectangle 2"/>
          <p:cNvSpPr/>
          <p:nvPr/>
        </p:nvSpPr>
        <p:spPr>
          <a:xfrm>
            <a:off x="2332383" y="1391479"/>
            <a:ext cx="7394713" cy="5387009"/>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xmlns="" id="{53125B41-4C64-4C46-8A87-C69517DA0DB1}"/>
              </a:ext>
            </a:extLst>
          </p:cNvPr>
          <p:cNvSpPr>
            <a:spLocks noGrp="1"/>
          </p:cNvSpPr>
          <p:nvPr>
            <p:ph type="dt" sz="half" idx="10"/>
          </p:nvPr>
        </p:nvSpPr>
        <p:spPr/>
        <p:txBody>
          <a:bodyPr/>
          <a:lstStyle/>
          <a:p>
            <a:fld id="{7176FEFB-87C5-4572-87E1-BD5CB9B5AF24}" type="datetime1">
              <a:rPr lang="en-US" smtClean="0"/>
              <a:pPr/>
              <a:t>1/18/2020</a:t>
            </a:fld>
            <a:endParaRPr lang="en-US" dirty="0"/>
          </a:p>
        </p:txBody>
      </p:sp>
      <p:sp>
        <p:nvSpPr>
          <p:cNvPr id="6" name="Slide Number Placeholder 5">
            <a:extLst>
              <a:ext uri="{FF2B5EF4-FFF2-40B4-BE49-F238E27FC236}">
                <a16:creationId xmlns:a16="http://schemas.microsoft.com/office/drawing/2014/main" xmlns="" id="{DC61A6A0-011C-4AB6-89B8-DF6C9C234031}"/>
              </a:ext>
            </a:extLst>
          </p:cNvPr>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xmlns="" val="2620087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Organism</a:t>
            </a:r>
          </a:p>
        </p:txBody>
      </p:sp>
      <p:pic>
        <p:nvPicPr>
          <p:cNvPr id="4" name="Picture 3"/>
          <p:cNvPicPr>
            <a:picLocks noChangeAspect="1"/>
          </p:cNvPicPr>
          <p:nvPr/>
        </p:nvPicPr>
        <p:blipFill>
          <a:blip r:embed="rId2"/>
          <a:stretch>
            <a:fillRect/>
          </a:stretch>
        </p:blipFill>
        <p:spPr>
          <a:xfrm>
            <a:off x="2267034" y="1510404"/>
            <a:ext cx="8088724" cy="5195196"/>
          </a:xfrm>
          <a:prstGeom prst="rect">
            <a:avLst/>
          </a:prstGeom>
        </p:spPr>
      </p:pic>
      <p:sp>
        <p:nvSpPr>
          <p:cNvPr id="3" name="Rectangle 2"/>
          <p:cNvSpPr/>
          <p:nvPr/>
        </p:nvSpPr>
        <p:spPr>
          <a:xfrm>
            <a:off x="2252870" y="1484243"/>
            <a:ext cx="8097078" cy="5221357"/>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xmlns="" id="{39747F22-C6B4-48FA-A8E1-295CF1D9D1A9}"/>
              </a:ext>
            </a:extLst>
          </p:cNvPr>
          <p:cNvSpPr>
            <a:spLocks noGrp="1"/>
          </p:cNvSpPr>
          <p:nvPr>
            <p:ph type="dt" sz="half" idx="10"/>
          </p:nvPr>
        </p:nvSpPr>
        <p:spPr/>
        <p:txBody>
          <a:bodyPr/>
          <a:lstStyle/>
          <a:p>
            <a:fld id="{AC467D42-FAFA-43CD-A67F-6DD3139F7338}" type="datetime1">
              <a:rPr lang="en-US" smtClean="0"/>
              <a:pPr/>
              <a:t>1/18/2020</a:t>
            </a:fld>
            <a:endParaRPr lang="en-US" dirty="0"/>
          </a:p>
        </p:txBody>
      </p:sp>
      <p:sp>
        <p:nvSpPr>
          <p:cNvPr id="6" name="Slide Number Placeholder 5">
            <a:extLst>
              <a:ext uri="{FF2B5EF4-FFF2-40B4-BE49-F238E27FC236}">
                <a16:creationId xmlns:a16="http://schemas.microsoft.com/office/drawing/2014/main" xmlns="" id="{F65B98C1-E90B-448A-854F-96A177358DDD}"/>
              </a:ext>
            </a:extLst>
          </p:cNvPr>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xmlns="" val="2945819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files</a:t>
            </a:r>
            <a:r>
              <a:rPr lang="en-US" dirty="0">
                <a:effectLst/>
              </a:rPr>
              <a:t> </a:t>
            </a:r>
            <a:endParaRPr lang="en-US" dirty="0"/>
          </a:p>
        </p:txBody>
      </p:sp>
      <p:pic>
        <p:nvPicPr>
          <p:cNvPr id="4" name="Picture 3"/>
          <p:cNvPicPr>
            <a:picLocks noChangeAspect="1"/>
          </p:cNvPicPr>
          <p:nvPr/>
        </p:nvPicPr>
        <p:blipFill>
          <a:blip r:embed="rId2"/>
          <a:stretch>
            <a:fillRect/>
          </a:stretch>
        </p:blipFill>
        <p:spPr>
          <a:xfrm>
            <a:off x="2403740" y="1417639"/>
            <a:ext cx="7607587" cy="5287961"/>
          </a:xfrm>
          <a:prstGeom prst="rect">
            <a:avLst/>
          </a:prstGeom>
        </p:spPr>
      </p:pic>
      <p:sp>
        <p:nvSpPr>
          <p:cNvPr id="3" name="Rectangle 2"/>
          <p:cNvSpPr/>
          <p:nvPr/>
        </p:nvSpPr>
        <p:spPr>
          <a:xfrm>
            <a:off x="2372139" y="1391478"/>
            <a:ext cx="7633252" cy="5314122"/>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xmlns="" id="{EE01EA3F-BD01-48F7-A3A8-F6DB9E7B07D6}"/>
              </a:ext>
            </a:extLst>
          </p:cNvPr>
          <p:cNvSpPr>
            <a:spLocks noGrp="1"/>
          </p:cNvSpPr>
          <p:nvPr>
            <p:ph type="dt" sz="half" idx="10"/>
          </p:nvPr>
        </p:nvSpPr>
        <p:spPr/>
        <p:txBody>
          <a:bodyPr/>
          <a:lstStyle/>
          <a:p>
            <a:fld id="{EA66BD75-91F1-4FE2-8F61-A97D2FD16A95}" type="datetime1">
              <a:rPr lang="en-US" smtClean="0"/>
              <a:pPr/>
              <a:t>1/18/2020</a:t>
            </a:fld>
            <a:endParaRPr lang="en-US" dirty="0"/>
          </a:p>
        </p:txBody>
      </p:sp>
      <p:sp>
        <p:nvSpPr>
          <p:cNvPr id="6" name="Slide Number Placeholder 5">
            <a:extLst>
              <a:ext uri="{FF2B5EF4-FFF2-40B4-BE49-F238E27FC236}">
                <a16:creationId xmlns:a16="http://schemas.microsoft.com/office/drawing/2014/main" xmlns="" id="{0FA5CC70-A9E5-471D-8C8D-BA2AAA3F6A7E}"/>
              </a:ext>
            </a:extLst>
          </p:cNvPr>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xmlns="" val="12933203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WHONET analysis screen </a:t>
            </a:r>
          </a:p>
        </p:txBody>
      </p:sp>
      <p:pic>
        <p:nvPicPr>
          <p:cNvPr id="4" name="Picture 3"/>
          <p:cNvPicPr>
            <a:picLocks noChangeAspect="1"/>
          </p:cNvPicPr>
          <p:nvPr/>
        </p:nvPicPr>
        <p:blipFill>
          <a:blip r:embed="rId2"/>
          <a:stretch>
            <a:fillRect/>
          </a:stretch>
        </p:blipFill>
        <p:spPr>
          <a:xfrm>
            <a:off x="2963986" y="1435238"/>
            <a:ext cx="6392325" cy="5301771"/>
          </a:xfrm>
          <a:prstGeom prst="rect">
            <a:avLst/>
          </a:prstGeom>
        </p:spPr>
      </p:pic>
      <p:sp>
        <p:nvSpPr>
          <p:cNvPr id="3" name="Rectangle 2"/>
          <p:cNvSpPr/>
          <p:nvPr/>
        </p:nvSpPr>
        <p:spPr>
          <a:xfrm>
            <a:off x="2941983" y="1404730"/>
            <a:ext cx="6414052" cy="5300870"/>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xmlns="" id="{3C61CD36-2A35-458D-86F6-6AA4B95E1A5A}"/>
              </a:ext>
            </a:extLst>
          </p:cNvPr>
          <p:cNvSpPr>
            <a:spLocks noGrp="1"/>
          </p:cNvSpPr>
          <p:nvPr>
            <p:ph type="dt" sz="half" idx="10"/>
          </p:nvPr>
        </p:nvSpPr>
        <p:spPr/>
        <p:txBody>
          <a:bodyPr/>
          <a:lstStyle/>
          <a:p>
            <a:fld id="{B9D90AB8-8F8D-48A1-B08C-36664A8B36FF}" type="datetime1">
              <a:rPr lang="en-US" smtClean="0"/>
              <a:pPr/>
              <a:t>1/18/2020</a:t>
            </a:fld>
            <a:endParaRPr lang="en-US" dirty="0"/>
          </a:p>
        </p:txBody>
      </p:sp>
      <p:sp>
        <p:nvSpPr>
          <p:cNvPr id="6" name="Slide Number Placeholder 5">
            <a:extLst>
              <a:ext uri="{FF2B5EF4-FFF2-40B4-BE49-F238E27FC236}">
                <a16:creationId xmlns:a16="http://schemas.microsoft.com/office/drawing/2014/main" xmlns="" id="{8BA9A7C9-173B-4D8A-AB9B-E23E96A29D33}"/>
              </a:ext>
            </a:extLst>
          </p:cNvPr>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xmlns="" val="14922458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xmlns="" id="{FD28AAD4-EF0C-49F2-99D4-C4368CA292A5}"/>
              </a:ext>
            </a:extLst>
          </p:cNvPr>
          <p:cNvSpPr>
            <a:spLocks noGrp="1"/>
          </p:cNvSpPr>
          <p:nvPr>
            <p:ph type="dt" sz="half" idx="10"/>
          </p:nvPr>
        </p:nvSpPr>
        <p:spPr/>
        <p:txBody>
          <a:bodyPr/>
          <a:lstStyle/>
          <a:p>
            <a:fld id="{36525122-8C5B-4EB6-9588-AAB77F1AEE93}" type="datetime1">
              <a:rPr lang="en-US" smtClean="0"/>
              <a:pPr/>
              <a:t>1/18/2020</a:t>
            </a:fld>
            <a:endParaRPr lang="en-US" dirty="0"/>
          </a:p>
        </p:txBody>
      </p:sp>
      <p:sp>
        <p:nvSpPr>
          <p:cNvPr id="5" name="Slide Number Placeholder 4">
            <a:extLst>
              <a:ext uri="{FF2B5EF4-FFF2-40B4-BE49-F238E27FC236}">
                <a16:creationId xmlns:a16="http://schemas.microsoft.com/office/drawing/2014/main" xmlns="" id="{2A68728D-8F48-4872-86C5-E6F54CB356AE}"/>
              </a:ext>
            </a:extLst>
          </p:cNvPr>
          <p:cNvSpPr>
            <a:spLocks noGrp="1"/>
          </p:cNvSpPr>
          <p:nvPr>
            <p:ph type="sldNum" sz="quarter" idx="12"/>
          </p:nvPr>
        </p:nvSpPr>
        <p:spPr/>
        <p:txBody>
          <a:bodyPr/>
          <a:lstStyle/>
          <a:p>
            <a:fld id="{D57F1E4F-1CFF-5643-939E-217C01CDF565}" type="slidenum">
              <a:rPr lang="en-US" smtClean="0"/>
              <a:pPr/>
              <a:t>17</a:t>
            </a:fld>
            <a:endParaRPr lang="en-US" dirty="0"/>
          </a:p>
        </p:txBody>
      </p:sp>
      <p:pic>
        <p:nvPicPr>
          <p:cNvPr id="7" name="Picture 6">
            <a:extLst>
              <a:ext uri="{FF2B5EF4-FFF2-40B4-BE49-F238E27FC236}">
                <a16:creationId xmlns:a16="http://schemas.microsoft.com/office/drawing/2014/main" xmlns="" id="{B3AA169A-E803-4FC4-997C-92EFEB2D28F5}"/>
              </a:ext>
            </a:extLst>
          </p:cNvPr>
          <p:cNvPicPr>
            <a:picLocks noChangeAspect="1"/>
          </p:cNvPicPr>
          <p:nvPr/>
        </p:nvPicPr>
        <p:blipFill>
          <a:blip r:embed="rId2"/>
          <a:stretch>
            <a:fillRect/>
          </a:stretch>
        </p:blipFill>
        <p:spPr>
          <a:xfrm>
            <a:off x="1311579" y="970344"/>
            <a:ext cx="10765594" cy="5406935"/>
          </a:xfrm>
          <a:prstGeom prst="rect">
            <a:avLst/>
          </a:prstGeom>
        </p:spPr>
      </p:pic>
      <p:sp>
        <p:nvSpPr>
          <p:cNvPr id="8" name="Rectangle 7">
            <a:extLst>
              <a:ext uri="{FF2B5EF4-FFF2-40B4-BE49-F238E27FC236}">
                <a16:creationId xmlns:a16="http://schemas.microsoft.com/office/drawing/2014/main" xmlns="" id="{5297C6A4-9EC1-4FFB-BDDB-8509B146F7C2}"/>
              </a:ext>
            </a:extLst>
          </p:cNvPr>
          <p:cNvSpPr/>
          <p:nvPr/>
        </p:nvSpPr>
        <p:spPr>
          <a:xfrm>
            <a:off x="1311579" y="970344"/>
            <a:ext cx="10744954" cy="5379656"/>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9210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xmlns="" id="{7239A29C-EA0D-41B6-9CDE-9869A8110B13}"/>
              </a:ext>
            </a:extLst>
          </p:cNvPr>
          <p:cNvSpPr>
            <a:spLocks noGrp="1"/>
          </p:cNvSpPr>
          <p:nvPr>
            <p:ph type="dt" sz="half" idx="10"/>
          </p:nvPr>
        </p:nvSpPr>
        <p:spPr/>
        <p:txBody>
          <a:bodyPr/>
          <a:lstStyle/>
          <a:p>
            <a:fld id="{1D386696-9E89-404F-ADD9-A325930FEED7}" type="datetime1">
              <a:rPr lang="en-US" smtClean="0"/>
              <a:pPr/>
              <a:t>1/18/2020</a:t>
            </a:fld>
            <a:endParaRPr lang="en-US" dirty="0"/>
          </a:p>
        </p:txBody>
      </p:sp>
      <p:sp>
        <p:nvSpPr>
          <p:cNvPr id="5" name="Slide Number Placeholder 4">
            <a:extLst>
              <a:ext uri="{FF2B5EF4-FFF2-40B4-BE49-F238E27FC236}">
                <a16:creationId xmlns:a16="http://schemas.microsoft.com/office/drawing/2014/main" xmlns="" id="{6B541144-9EAF-405C-92FF-79B8EA6C8546}"/>
              </a:ext>
            </a:extLst>
          </p:cNvPr>
          <p:cNvSpPr>
            <a:spLocks noGrp="1"/>
          </p:cNvSpPr>
          <p:nvPr>
            <p:ph type="sldNum" sz="quarter" idx="12"/>
          </p:nvPr>
        </p:nvSpPr>
        <p:spPr/>
        <p:txBody>
          <a:bodyPr/>
          <a:lstStyle/>
          <a:p>
            <a:fld id="{D57F1E4F-1CFF-5643-939E-217C01CDF565}" type="slidenum">
              <a:rPr lang="en-US" smtClean="0"/>
              <a:pPr/>
              <a:t>18</a:t>
            </a:fld>
            <a:endParaRPr lang="en-US" dirty="0"/>
          </a:p>
        </p:txBody>
      </p:sp>
      <p:pic>
        <p:nvPicPr>
          <p:cNvPr id="7" name="Picture 6">
            <a:extLst>
              <a:ext uri="{FF2B5EF4-FFF2-40B4-BE49-F238E27FC236}">
                <a16:creationId xmlns:a16="http://schemas.microsoft.com/office/drawing/2014/main" xmlns="" id="{69732DF2-D797-4AE2-B703-C26A31195DC0}"/>
              </a:ext>
            </a:extLst>
          </p:cNvPr>
          <p:cNvPicPr>
            <a:picLocks noChangeAspect="1"/>
          </p:cNvPicPr>
          <p:nvPr/>
        </p:nvPicPr>
        <p:blipFill>
          <a:blip r:embed="rId2"/>
          <a:stretch>
            <a:fillRect/>
          </a:stretch>
        </p:blipFill>
        <p:spPr>
          <a:xfrm>
            <a:off x="684105" y="1146035"/>
            <a:ext cx="11339307" cy="5711965"/>
          </a:xfrm>
          <a:prstGeom prst="rect">
            <a:avLst/>
          </a:prstGeom>
        </p:spPr>
      </p:pic>
      <p:sp>
        <p:nvSpPr>
          <p:cNvPr id="8" name="Rectangle 7">
            <a:extLst>
              <a:ext uri="{FF2B5EF4-FFF2-40B4-BE49-F238E27FC236}">
                <a16:creationId xmlns:a16="http://schemas.microsoft.com/office/drawing/2014/main" xmlns="" id="{565B40C8-AD35-431B-82D5-55158FB0FCE7}"/>
              </a:ext>
            </a:extLst>
          </p:cNvPr>
          <p:cNvSpPr/>
          <p:nvPr/>
        </p:nvSpPr>
        <p:spPr>
          <a:xfrm>
            <a:off x="684105" y="1152907"/>
            <a:ext cx="11321628" cy="5705093"/>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0402353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xmlns="" id="{611C5063-4122-4D54-A295-B87DDB68615F}"/>
              </a:ext>
            </a:extLst>
          </p:cNvPr>
          <p:cNvSpPr>
            <a:spLocks noGrp="1"/>
          </p:cNvSpPr>
          <p:nvPr>
            <p:ph type="dt" sz="half" idx="10"/>
          </p:nvPr>
        </p:nvSpPr>
        <p:spPr/>
        <p:txBody>
          <a:bodyPr/>
          <a:lstStyle/>
          <a:p>
            <a:fld id="{5EE5E5A5-AAC0-4778-9F9D-EA33EA29D3B1}" type="datetime1">
              <a:rPr lang="en-US" smtClean="0"/>
              <a:pPr/>
              <a:t>1/18/2020</a:t>
            </a:fld>
            <a:endParaRPr lang="en-US" dirty="0"/>
          </a:p>
        </p:txBody>
      </p:sp>
      <p:sp>
        <p:nvSpPr>
          <p:cNvPr id="5" name="Slide Number Placeholder 4">
            <a:extLst>
              <a:ext uri="{FF2B5EF4-FFF2-40B4-BE49-F238E27FC236}">
                <a16:creationId xmlns:a16="http://schemas.microsoft.com/office/drawing/2014/main" xmlns="" id="{558FFB44-C6A9-466B-B9CB-8992AC08F183}"/>
              </a:ext>
            </a:extLst>
          </p:cNvPr>
          <p:cNvSpPr>
            <a:spLocks noGrp="1"/>
          </p:cNvSpPr>
          <p:nvPr>
            <p:ph type="sldNum" sz="quarter" idx="12"/>
          </p:nvPr>
        </p:nvSpPr>
        <p:spPr/>
        <p:txBody>
          <a:bodyPr/>
          <a:lstStyle/>
          <a:p>
            <a:fld id="{D57F1E4F-1CFF-5643-939E-217C01CDF565}" type="slidenum">
              <a:rPr lang="en-US" smtClean="0"/>
              <a:pPr/>
              <a:t>19</a:t>
            </a:fld>
            <a:endParaRPr lang="en-US" dirty="0"/>
          </a:p>
        </p:txBody>
      </p:sp>
      <p:pic>
        <p:nvPicPr>
          <p:cNvPr id="6" name="Picture 5">
            <a:extLst>
              <a:ext uri="{FF2B5EF4-FFF2-40B4-BE49-F238E27FC236}">
                <a16:creationId xmlns:a16="http://schemas.microsoft.com/office/drawing/2014/main" xmlns="" id="{1BA4D621-0CD4-4A3F-BD14-DFF2A5295BDB}"/>
              </a:ext>
            </a:extLst>
          </p:cNvPr>
          <p:cNvPicPr>
            <a:picLocks noChangeAspect="1"/>
          </p:cNvPicPr>
          <p:nvPr/>
        </p:nvPicPr>
        <p:blipFill>
          <a:blip r:embed="rId2"/>
          <a:stretch>
            <a:fillRect/>
          </a:stretch>
        </p:blipFill>
        <p:spPr>
          <a:xfrm>
            <a:off x="1311579" y="915540"/>
            <a:ext cx="10542298" cy="5400095"/>
          </a:xfrm>
          <a:prstGeom prst="rect">
            <a:avLst/>
          </a:prstGeom>
        </p:spPr>
      </p:pic>
      <p:sp>
        <p:nvSpPr>
          <p:cNvPr id="7" name="Rectangle 6">
            <a:extLst>
              <a:ext uri="{FF2B5EF4-FFF2-40B4-BE49-F238E27FC236}">
                <a16:creationId xmlns:a16="http://schemas.microsoft.com/office/drawing/2014/main" xmlns="" id="{B47C4143-208F-4711-98EA-5C1F9C1A4BF6}"/>
              </a:ext>
            </a:extLst>
          </p:cNvPr>
          <p:cNvSpPr/>
          <p:nvPr/>
        </p:nvSpPr>
        <p:spPr>
          <a:xfrm>
            <a:off x="1311579" y="914400"/>
            <a:ext cx="10592554" cy="5384800"/>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4144023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328C9BC-185C-4BEC-9C6F-F42BBCE2D6BD}"/>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xmlns="" id="{25EE232D-74C8-4614-8904-B0DC0041EF27}"/>
              </a:ext>
            </a:extLst>
          </p:cNvPr>
          <p:cNvSpPr>
            <a:spLocks noGrp="1"/>
          </p:cNvSpPr>
          <p:nvPr>
            <p:ph idx="1"/>
          </p:nvPr>
        </p:nvSpPr>
        <p:spPr/>
        <p:txBody>
          <a:bodyPr/>
          <a:lstStyle/>
          <a:p>
            <a:r>
              <a:rPr lang="en-US" dirty="0"/>
              <a:t>GLASS minimal configuration</a:t>
            </a:r>
          </a:p>
          <a:p>
            <a:r>
              <a:rPr lang="en-US" dirty="0"/>
              <a:t>Data Entry</a:t>
            </a:r>
          </a:p>
          <a:p>
            <a:r>
              <a:rPr lang="en-US" dirty="0"/>
              <a:t>Opening data file</a:t>
            </a:r>
          </a:p>
          <a:p>
            <a:r>
              <a:rPr lang="en-US" dirty="0"/>
              <a:t>Antimicrobial resistance profiles</a:t>
            </a:r>
          </a:p>
          <a:p>
            <a:r>
              <a:rPr lang="en-US" dirty="0"/>
              <a:t>Expert System</a:t>
            </a:r>
          </a:p>
          <a:p>
            <a:r>
              <a:rPr lang="en-US" dirty="0"/>
              <a:t>Quick analysis</a:t>
            </a:r>
          </a:p>
        </p:txBody>
      </p:sp>
      <p:sp>
        <p:nvSpPr>
          <p:cNvPr id="4" name="Date Placeholder 3">
            <a:extLst>
              <a:ext uri="{FF2B5EF4-FFF2-40B4-BE49-F238E27FC236}">
                <a16:creationId xmlns:a16="http://schemas.microsoft.com/office/drawing/2014/main" xmlns="" id="{B95C0FB4-38EC-4699-8BCA-5298320CEE7C}"/>
              </a:ext>
            </a:extLst>
          </p:cNvPr>
          <p:cNvSpPr>
            <a:spLocks noGrp="1"/>
          </p:cNvSpPr>
          <p:nvPr>
            <p:ph type="dt" sz="half" idx="10"/>
          </p:nvPr>
        </p:nvSpPr>
        <p:spPr/>
        <p:txBody>
          <a:bodyPr/>
          <a:lstStyle/>
          <a:p>
            <a:fld id="{C97EE85E-0BFB-4573-B693-298141C1C366}" type="datetime1">
              <a:rPr lang="en-US" smtClean="0"/>
              <a:pPr/>
              <a:t>1/18/2020</a:t>
            </a:fld>
            <a:endParaRPr lang="en-US" dirty="0"/>
          </a:p>
        </p:txBody>
      </p:sp>
      <p:sp>
        <p:nvSpPr>
          <p:cNvPr id="5" name="Slide Number Placeholder 4">
            <a:extLst>
              <a:ext uri="{FF2B5EF4-FFF2-40B4-BE49-F238E27FC236}">
                <a16:creationId xmlns:a16="http://schemas.microsoft.com/office/drawing/2014/main" xmlns="" id="{7CB9561B-C912-4914-971B-5642AD9A2DD2}"/>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xmlns="" val="32231145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DD58005-AEFA-474E-BA84-C7B0A2A6F4FE}"/>
              </a:ext>
            </a:extLst>
          </p:cNvPr>
          <p:cNvSpPr>
            <a:spLocks noGrp="1"/>
          </p:cNvSpPr>
          <p:nvPr>
            <p:ph type="ctrTitle"/>
          </p:nvPr>
        </p:nvSpPr>
        <p:spPr/>
        <p:txBody>
          <a:bodyPr>
            <a:normAutofit/>
          </a:bodyPr>
          <a:lstStyle/>
          <a:p>
            <a:r>
              <a:rPr lang="en-US" sz="4800" dirty="0"/>
              <a:t>Expert System</a:t>
            </a:r>
          </a:p>
        </p:txBody>
      </p:sp>
      <p:sp>
        <p:nvSpPr>
          <p:cNvPr id="5" name="Subtitle 4"/>
          <p:cNvSpPr>
            <a:spLocks noGrp="1"/>
          </p:cNvSpPr>
          <p:nvPr>
            <p:ph type="subTitle" idx="1"/>
          </p:nvPr>
        </p:nvSpPr>
        <p:spPr/>
        <p:txBody>
          <a:bodyPr/>
          <a:lstStyle/>
          <a:p>
            <a:endParaRPr lang="en-US"/>
          </a:p>
        </p:txBody>
      </p:sp>
      <p:sp>
        <p:nvSpPr>
          <p:cNvPr id="3" name="Date Placeholder 2">
            <a:extLst>
              <a:ext uri="{FF2B5EF4-FFF2-40B4-BE49-F238E27FC236}">
                <a16:creationId xmlns:a16="http://schemas.microsoft.com/office/drawing/2014/main" xmlns="" id="{2F19A124-7E06-4ACB-9B5D-BEE856D323D3}"/>
              </a:ext>
            </a:extLst>
          </p:cNvPr>
          <p:cNvSpPr>
            <a:spLocks noGrp="1"/>
          </p:cNvSpPr>
          <p:nvPr>
            <p:ph type="dt" sz="half" idx="10"/>
          </p:nvPr>
        </p:nvSpPr>
        <p:spPr/>
        <p:txBody>
          <a:bodyPr/>
          <a:lstStyle/>
          <a:p>
            <a:fld id="{047A5067-547B-4160-A2C9-451CD1763B10}" type="datetime1">
              <a:rPr lang="en-US" smtClean="0"/>
              <a:pPr/>
              <a:t>1/18/2020</a:t>
            </a:fld>
            <a:endParaRPr lang="en-US" dirty="0"/>
          </a:p>
        </p:txBody>
      </p:sp>
      <p:sp>
        <p:nvSpPr>
          <p:cNvPr id="4" name="Slide Number Placeholder 3">
            <a:extLst>
              <a:ext uri="{FF2B5EF4-FFF2-40B4-BE49-F238E27FC236}">
                <a16:creationId xmlns:a16="http://schemas.microsoft.com/office/drawing/2014/main" xmlns="" id="{455ABBCC-AD3F-4C12-9760-A59A65B7B304}"/>
              </a:ext>
            </a:extLst>
          </p:cNvPr>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xmlns="" val="40914944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24EC33-CACA-4EAC-AC07-473E9FC63F3E}"/>
              </a:ext>
            </a:extLst>
          </p:cNvPr>
          <p:cNvSpPr>
            <a:spLocks noGrp="1"/>
          </p:cNvSpPr>
          <p:nvPr>
            <p:ph type="title"/>
          </p:nvPr>
        </p:nvSpPr>
        <p:spPr/>
        <p:txBody>
          <a:bodyPr/>
          <a:lstStyle/>
          <a:p>
            <a:r>
              <a:rPr lang="en-US" dirty="0"/>
              <a:t>Expert System consists of a number of components:</a:t>
            </a:r>
          </a:p>
        </p:txBody>
      </p:sp>
      <p:sp>
        <p:nvSpPr>
          <p:cNvPr id="3" name="Content Placeholder 2">
            <a:extLst>
              <a:ext uri="{FF2B5EF4-FFF2-40B4-BE49-F238E27FC236}">
                <a16:creationId xmlns:a16="http://schemas.microsoft.com/office/drawing/2014/main" xmlns="" id="{7C29A123-3B66-4855-B253-9B8FBA5F16E3}"/>
              </a:ext>
            </a:extLst>
          </p:cNvPr>
          <p:cNvSpPr>
            <a:spLocks noGrp="1"/>
          </p:cNvSpPr>
          <p:nvPr>
            <p:ph idx="1"/>
          </p:nvPr>
        </p:nvSpPr>
        <p:spPr/>
        <p:txBody>
          <a:bodyPr/>
          <a:lstStyle/>
          <a:p>
            <a:r>
              <a:rPr lang="en-US" dirty="0"/>
              <a:t>Isolate alerts</a:t>
            </a:r>
          </a:p>
          <a:p>
            <a:pPr lvl="1"/>
            <a:r>
              <a:rPr lang="en-US" dirty="0"/>
              <a:t>Microbiological alerts</a:t>
            </a:r>
          </a:p>
          <a:p>
            <a:pPr lvl="1"/>
            <a:r>
              <a:rPr lang="en-US" dirty="0"/>
              <a:t>Statistical alerts</a:t>
            </a:r>
          </a:p>
          <a:p>
            <a:r>
              <a:rPr lang="en-US" dirty="0"/>
              <a:t>Expert antimicrobial interpretation rules</a:t>
            </a:r>
          </a:p>
          <a:p>
            <a:r>
              <a:rPr lang="en-US" dirty="0"/>
              <a:t>Selective antimicrobial reporting</a:t>
            </a:r>
          </a:p>
        </p:txBody>
      </p:sp>
      <p:sp>
        <p:nvSpPr>
          <p:cNvPr id="4" name="Date Placeholder 3">
            <a:extLst>
              <a:ext uri="{FF2B5EF4-FFF2-40B4-BE49-F238E27FC236}">
                <a16:creationId xmlns:a16="http://schemas.microsoft.com/office/drawing/2014/main" xmlns="" id="{F1D026C0-D517-4B39-ADFB-86B152FEAE39}"/>
              </a:ext>
            </a:extLst>
          </p:cNvPr>
          <p:cNvSpPr>
            <a:spLocks noGrp="1"/>
          </p:cNvSpPr>
          <p:nvPr>
            <p:ph type="dt" sz="half" idx="10"/>
          </p:nvPr>
        </p:nvSpPr>
        <p:spPr/>
        <p:txBody>
          <a:bodyPr/>
          <a:lstStyle/>
          <a:p>
            <a:fld id="{C0B13D61-0244-42E4-80F2-A60D85B2720D}" type="datetime1">
              <a:rPr lang="en-US" smtClean="0"/>
              <a:pPr/>
              <a:t>1/18/2020</a:t>
            </a:fld>
            <a:endParaRPr lang="en-US" dirty="0"/>
          </a:p>
        </p:txBody>
      </p:sp>
      <p:sp>
        <p:nvSpPr>
          <p:cNvPr id="5" name="Slide Number Placeholder 4">
            <a:extLst>
              <a:ext uri="{FF2B5EF4-FFF2-40B4-BE49-F238E27FC236}">
                <a16:creationId xmlns:a16="http://schemas.microsoft.com/office/drawing/2014/main" xmlns="" id="{9DA9EBA1-C011-4A98-ACD5-172CA35E7483}"/>
              </a:ext>
            </a:extLst>
          </p:cNvPr>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xmlns="" val="18287197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026B273-9440-4AFD-9094-7A8AA7A3FE88}"/>
              </a:ext>
            </a:extLst>
          </p:cNvPr>
          <p:cNvSpPr>
            <a:spLocks noGrp="1"/>
          </p:cNvSpPr>
          <p:nvPr>
            <p:ph type="title"/>
          </p:nvPr>
        </p:nvSpPr>
        <p:spPr/>
        <p:txBody>
          <a:bodyPr/>
          <a:lstStyle/>
          <a:p>
            <a:r>
              <a:rPr lang="en-US" dirty="0"/>
              <a:t>Rules are flagged according to the following alert categories</a:t>
            </a:r>
          </a:p>
        </p:txBody>
      </p:sp>
      <p:sp>
        <p:nvSpPr>
          <p:cNvPr id="3" name="Content Placeholder 2">
            <a:extLst>
              <a:ext uri="{FF2B5EF4-FFF2-40B4-BE49-F238E27FC236}">
                <a16:creationId xmlns:a16="http://schemas.microsoft.com/office/drawing/2014/main" xmlns="" id="{97C34D1B-283F-46E4-B807-5C994E873BB6}"/>
              </a:ext>
            </a:extLst>
          </p:cNvPr>
          <p:cNvSpPr>
            <a:spLocks noGrp="1"/>
          </p:cNvSpPr>
          <p:nvPr>
            <p:ph idx="1"/>
          </p:nvPr>
        </p:nvSpPr>
        <p:spPr/>
        <p:txBody>
          <a:bodyPr>
            <a:normAutofit fontScale="92500" lnSpcReduction="20000"/>
          </a:bodyPr>
          <a:lstStyle/>
          <a:p>
            <a:r>
              <a:rPr lang="en-US" dirty="0"/>
              <a:t>Quality assurance</a:t>
            </a:r>
          </a:p>
          <a:p>
            <a:pPr lvl="1"/>
            <a:r>
              <a:rPr lang="en-US" dirty="0"/>
              <a:t>Unlikely resistance</a:t>
            </a:r>
          </a:p>
          <a:p>
            <a:pPr lvl="1"/>
            <a:r>
              <a:rPr lang="en-US" dirty="0"/>
              <a:t>Unlikely susceptible</a:t>
            </a:r>
          </a:p>
          <a:p>
            <a:pPr lvl="1"/>
            <a:r>
              <a:rPr lang="en-US" dirty="0"/>
              <a:t>Unlikely phenotype</a:t>
            </a:r>
          </a:p>
          <a:p>
            <a:pPr lvl="1"/>
            <a:r>
              <a:rPr lang="en-US" dirty="0"/>
              <a:t>Disk diffusion is not recommended for this organism and antibiotic</a:t>
            </a:r>
          </a:p>
          <a:p>
            <a:pPr lvl="1"/>
            <a:r>
              <a:rPr lang="en-US" dirty="0"/>
              <a:t>Other problem</a:t>
            </a:r>
          </a:p>
          <a:p>
            <a:r>
              <a:rPr lang="en-US" dirty="0"/>
              <a:t>Microbiological alerts</a:t>
            </a:r>
          </a:p>
          <a:p>
            <a:pPr lvl="1"/>
            <a:r>
              <a:rPr lang="fr-FR" dirty="0"/>
              <a:t>Important </a:t>
            </a:r>
            <a:r>
              <a:rPr lang="fr-FR" dirty="0" err="1"/>
              <a:t>microbial</a:t>
            </a:r>
            <a:r>
              <a:rPr lang="fr-FR" dirty="0"/>
              <a:t> </a:t>
            </a:r>
            <a:r>
              <a:rPr lang="fr-FR" dirty="0" err="1"/>
              <a:t>species</a:t>
            </a:r>
            <a:endParaRPr lang="fr-FR" dirty="0"/>
          </a:p>
          <a:p>
            <a:pPr lvl="1"/>
            <a:r>
              <a:rPr lang="fr-FR" dirty="0"/>
              <a:t>Important </a:t>
            </a:r>
            <a:r>
              <a:rPr lang="fr-FR" dirty="0" err="1"/>
              <a:t>antimicrobial</a:t>
            </a:r>
            <a:r>
              <a:rPr lang="fr-FR" dirty="0"/>
              <a:t> </a:t>
            </a:r>
            <a:r>
              <a:rPr lang="fr-FR" dirty="0" err="1"/>
              <a:t>resistance</a:t>
            </a:r>
            <a:endParaRPr lang="fr-FR" dirty="0"/>
          </a:p>
          <a:p>
            <a:pPr lvl="1"/>
            <a:r>
              <a:rPr lang="en-US" dirty="0"/>
              <a:t>Save the isolate</a:t>
            </a:r>
          </a:p>
          <a:p>
            <a:pPr lvl="1"/>
            <a:r>
              <a:rPr lang="en-US" dirty="0"/>
              <a:t>Send the isolate to a reference laboratory</a:t>
            </a:r>
          </a:p>
          <a:p>
            <a:pPr lvl="1"/>
            <a:r>
              <a:rPr lang="en-US" dirty="0"/>
              <a:t>Other alert</a:t>
            </a:r>
          </a:p>
        </p:txBody>
      </p:sp>
      <p:sp>
        <p:nvSpPr>
          <p:cNvPr id="4" name="Date Placeholder 3">
            <a:extLst>
              <a:ext uri="{FF2B5EF4-FFF2-40B4-BE49-F238E27FC236}">
                <a16:creationId xmlns:a16="http://schemas.microsoft.com/office/drawing/2014/main" xmlns="" id="{BC2EC425-939F-4B45-9D01-9A74286E8688}"/>
              </a:ext>
            </a:extLst>
          </p:cNvPr>
          <p:cNvSpPr>
            <a:spLocks noGrp="1"/>
          </p:cNvSpPr>
          <p:nvPr>
            <p:ph type="dt" sz="half" idx="10"/>
          </p:nvPr>
        </p:nvSpPr>
        <p:spPr/>
        <p:txBody>
          <a:bodyPr/>
          <a:lstStyle/>
          <a:p>
            <a:fld id="{8485AD50-6992-42C0-89FF-7A54D4EF5A32}" type="datetime1">
              <a:rPr lang="en-US" smtClean="0"/>
              <a:pPr/>
              <a:t>1/18/2020</a:t>
            </a:fld>
            <a:endParaRPr lang="en-US" dirty="0"/>
          </a:p>
        </p:txBody>
      </p:sp>
      <p:sp>
        <p:nvSpPr>
          <p:cNvPr id="5" name="Slide Number Placeholder 4">
            <a:extLst>
              <a:ext uri="{FF2B5EF4-FFF2-40B4-BE49-F238E27FC236}">
                <a16:creationId xmlns:a16="http://schemas.microsoft.com/office/drawing/2014/main" xmlns="" id="{4268C8E9-36CC-4413-8BA8-B3C83947F083}"/>
              </a:ext>
            </a:extLst>
          </p:cNvPr>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xmlns="" val="9431069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B6E138-4B33-40F1-8706-E0ED23ECEEA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33813786-782D-467E-8BEC-370ACAD55A7A}"/>
              </a:ext>
            </a:extLst>
          </p:cNvPr>
          <p:cNvSpPr>
            <a:spLocks noGrp="1"/>
          </p:cNvSpPr>
          <p:nvPr>
            <p:ph idx="1"/>
          </p:nvPr>
        </p:nvSpPr>
        <p:spPr/>
        <p:txBody>
          <a:bodyPr/>
          <a:lstStyle/>
          <a:p>
            <a:r>
              <a:rPr lang="en-US" dirty="0"/>
              <a:t>Clinical alerts</a:t>
            </a:r>
          </a:p>
          <a:p>
            <a:pPr lvl="1"/>
            <a:r>
              <a:rPr lang="en-US" dirty="0"/>
              <a:t>Alert the infection control team</a:t>
            </a:r>
          </a:p>
          <a:p>
            <a:pPr lvl="1"/>
            <a:r>
              <a:rPr lang="en-US" dirty="0"/>
              <a:t>Therapy comment</a:t>
            </a:r>
          </a:p>
          <a:p>
            <a:r>
              <a:rPr lang="en-US" dirty="0"/>
              <a:t>Priority</a:t>
            </a:r>
          </a:p>
          <a:p>
            <a:pPr lvl="1"/>
            <a:r>
              <a:rPr lang="en-US" dirty="0"/>
              <a:t>High priority</a:t>
            </a:r>
          </a:p>
          <a:p>
            <a:pPr lvl="1"/>
            <a:r>
              <a:rPr lang="en-US" dirty="0"/>
              <a:t>Medium priority</a:t>
            </a:r>
          </a:p>
          <a:p>
            <a:pPr lvl="1"/>
            <a:r>
              <a:rPr lang="en-US" dirty="0"/>
              <a:t>Low priority</a:t>
            </a:r>
          </a:p>
        </p:txBody>
      </p:sp>
      <p:sp>
        <p:nvSpPr>
          <p:cNvPr id="4" name="Date Placeholder 3">
            <a:extLst>
              <a:ext uri="{FF2B5EF4-FFF2-40B4-BE49-F238E27FC236}">
                <a16:creationId xmlns:a16="http://schemas.microsoft.com/office/drawing/2014/main" xmlns="" id="{77DA6651-420C-4348-A79B-CACDE9DA17D7}"/>
              </a:ext>
            </a:extLst>
          </p:cNvPr>
          <p:cNvSpPr>
            <a:spLocks noGrp="1"/>
          </p:cNvSpPr>
          <p:nvPr>
            <p:ph type="dt" sz="half" idx="10"/>
          </p:nvPr>
        </p:nvSpPr>
        <p:spPr/>
        <p:txBody>
          <a:bodyPr/>
          <a:lstStyle/>
          <a:p>
            <a:fld id="{08DFE421-B183-4B80-86C7-6973A42C67D6}" type="datetime1">
              <a:rPr lang="en-US" smtClean="0"/>
              <a:pPr/>
              <a:t>1/18/2020</a:t>
            </a:fld>
            <a:endParaRPr lang="en-US" dirty="0"/>
          </a:p>
        </p:txBody>
      </p:sp>
      <p:sp>
        <p:nvSpPr>
          <p:cNvPr id="5" name="Slide Number Placeholder 4">
            <a:extLst>
              <a:ext uri="{FF2B5EF4-FFF2-40B4-BE49-F238E27FC236}">
                <a16:creationId xmlns:a16="http://schemas.microsoft.com/office/drawing/2014/main" xmlns="" id="{06DE6DBC-927A-4A62-8753-8B47075D2EF6}"/>
              </a:ext>
            </a:extLst>
          </p:cNvPr>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xmlns="" val="41723093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5026B0-F9CF-4C54-BF0B-ABA9A9D9ABD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030CF0A5-E49B-487C-B4F5-997AE41241F4}"/>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xmlns="" id="{4A1F481E-8484-474D-ACF7-4F81345510AD}"/>
              </a:ext>
            </a:extLst>
          </p:cNvPr>
          <p:cNvPicPr>
            <a:picLocks noChangeAspect="1"/>
          </p:cNvPicPr>
          <p:nvPr/>
        </p:nvPicPr>
        <p:blipFill>
          <a:blip r:embed="rId2"/>
          <a:stretch>
            <a:fillRect/>
          </a:stretch>
        </p:blipFill>
        <p:spPr>
          <a:xfrm>
            <a:off x="0" y="0"/>
            <a:ext cx="12192000" cy="6858000"/>
          </a:xfrm>
          <a:prstGeom prst="rect">
            <a:avLst/>
          </a:prstGeom>
        </p:spPr>
      </p:pic>
      <p:cxnSp>
        <p:nvCxnSpPr>
          <p:cNvPr id="6" name="Straight Arrow Connector 5">
            <a:extLst>
              <a:ext uri="{FF2B5EF4-FFF2-40B4-BE49-F238E27FC236}">
                <a16:creationId xmlns:a16="http://schemas.microsoft.com/office/drawing/2014/main" xmlns="" id="{74884028-9D7F-42EB-A916-AB8915303155}"/>
              </a:ext>
            </a:extLst>
          </p:cNvPr>
          <p:cNvCxnSpPr/>
          <p:nvPr/>
        </p:nvCxnSpPr>
        <p:spPr>
          <a:xfrm>
            <a:off x="2589212" y="4724400"/>
            <a:ext cx="1085321" cy="0"/>
          </a:xfrm>
          <a:prstGeom prst="straightConnector1">
            <a:avLst/>
          </a:prstGeom>
          <a:ln w="47625">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xmlns="" id="{3665B38E-A2C0-457A-8E46-F067FC93D3A3}"/>
              </a:ext>
            </a:extLst>
          </p:cNvPr>
          <p:cNvSpPr/>
          <p:nvPr/>
        </p:nvSpPr>
        <p:spPr>
          <a:xfrm>
            <a:off x="0" y="0"/>
            <a:ext cx="12192000" cy="6858000"/>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xmlns="" id="{258022AF-06BC-407F-A7AE-0100A20F0D96}"/>
              </a:ext>
            </a:extLst>
          </p:cNvPr>
          <p:cNvSpPr>
            <a:spLocks noGrp="1"/>
          </p:cNvSpPr>
          <p:nvPr>
            <p:ph type="dt" sz="half" idx="10"/>
          </p:nvPr>
        </p:nvSpPr>
        <p:spPr/>
        <p:txBody>
          <a:bodyPr/>
          <a:lstStyle/>
          <a:p>
            <a:fld id="{D3F83027-001F-4DA3-BA04-172C75390CA3}" type="datetime1">
              <a:rPr lang="en-US" smtClean="0"/>
              <a:pPr/>
              <a:t>1/18/2020</a:t>
            </a:fld>
            <a:endParaRPr lang="en-US" dirty="0"/>
          </a:p>
        </p:txBody>
      </p:sp>
      <p:sp>
        <p:nvSpPr>
          <p:cNvPr id="7" name="Slide Number Placeholder 6">
            <a:extLst>
              <a:ext uri="{FF2B5EF4-FFF2-40B4-BE49-F238E27FC236}">
                <a16:creationId xmlns:a16="http://schemas.microsoft.com/office/drawing/2014/main" xmlns="" id="{066D1591-C5E6-4463-B311-4A4FC8E36B6D}"/>
              </a:ext>
            </a:extLst>
          </p:cNvPr>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xmlns="" val="22641601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BFCF2AD-6B40-48F8-9C76-D2B66B592B99}"/>
              </a:ext>
            </a:extLst>
          </p:cNvPr>
          <p:cNvSpPr>
            <a:spLocks noGrp="1"/>
          </p:cNvSpPr>
          <p:nvPr>
            <p:ph type="title"/>
          </p:nvPr>
        </p:nvSpPr>
        <p:spPr/>
        <p:txBody>
          <a:bodyPr>
            <a:normAutofit fontScale="90000"/>
          </a:bodyPr>
          <a:lstStyle/>
          <a:p>
            <a:r>
              <a:rPr lang="en-US" b="1" dirty="0"/>
              <a:t>Configuration of microbiological alerts</a:t>
            </a:r>
            <a:br>
              <a:rPr lang="en-US" b="1" dirty="0"/>
            </a:br>
            <a:r>
              <a:rPr lang="en-US" i="1" dirty="0"/>
              <a:t>Predefined alerts</a:t>
            </a:r>
            <a:r>
              <a:rPr lang="en-US" dirty="0"/>
              <a:t/>
            </a:r>
            <a:br>
              <a:rPr lang="en-US" dirty="0"/>
            </a:br>
            <a:endParaRPr lang="en-US" dirty="0"/>
          </a:p>
        </p:txBody>
      </p:sp>
      <p:sp>
        <p:nvSpPr>
          <p:cNvPr id="3" name="Content Placeholder 2">
            <a:extLst>
              <a:ext uri="{FF2B5EF4-FFF2-40B4-BE49-F238E27FC236}">
                <a16:creationId xmlns:a16="http://schemas.microsoft.com/office/drawing/2014/main" xmlns="" id="{6DDAC219-B4F3-4D60-8CF0-428AE6EC068F}"/>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xmlns="" id="{62CA9A5E-ACA8-4AB9-B18C-F2F4470BAF1D}"/>
              </a:ext>
            </a:extLst>
          </p:cNvPr>
          <p:cNvPicPr>
            <a:picLocks noChangeAspect="1"/>
          </p:cNvPicPr>
          <p:nvPr/>
        </p:nvPicPr>
        <p:blipFill>
          <a:blip r:embed="rId2"/>
          <a:stretch>
            <a:fillRect/>
          </a:stretch>
        </p:blipFill>
        <p:spPr>
          <a:xfrm>
            <a:off x="839788" y="416514"/>
            <a:ext cx="11177588" cy="6295905"/>
          </a:xfrm>
          <a:prstGeom prst="rect">
            <a:avLst/>
          </a:prstGeom>
          <a:effectLst>
            <a:softEdge rad="0"/>
          </a:effectLst>
        </p:spPr>
      </p:pic>
      <p:cxnSp>
        <p:nvCxnSpPr>
          <p:cNvPr id="7" name="Straight Arrow Connector 6">
            <a:extLst>
              <a:ext uri="{FF2B5EF4-FFF2-40B4-BE49-F238E27FC236}">
                <a16:creationId xmlns:a16="http://schemas.microsoft.com/office/drawing/2014/main" xmlns="" id="{85D9223A-7682-49CD-A2C0-1388EE08ED8C}"/>
              </a:ext>
            </a:extLst>
          </p:cNvPr>
          <p:cNvCxnSpPr/>
          <p:nvPr/>
        </p:nvCxnSpPr>
        <p:spPr>
          <a:xfrm>
            <a:off x="1134533" y="1179889"/>
            <a:ext cx="457200" cy="0"/>
          </a:xfrm>
          <a:prstGeom prst="straightConnector1">
            <a:avLst/>
          </a:prstGeom>
          <a:ln w="5080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5" name="Rectangle 4">
            <a:extLst>
              <a:ext uri="{FF2B5EF4-FFF2-40B4-BE49-F238E27FC236}">
                <a16:creationId xmlns:a16="http://schemas.microsoft.com/office/drawing/2014/main" xmlns="" id="{9761205F-4911-4ACD-AF4A-93129B4636B4}"/>
              </a:ext>
            </a:extLst>
          </p:cNvPr>
          <p:cNvSpPr/>
          <p:nvPr/>
        </p:nvSpPr>
        <p:spPr>
          <a:xfrm>
            <a:off x="839788" y="389467"/>
            <a:ext cx="11182879" cy="6333066"/>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a:extLst>
              <a:ext uri="{FF2B5EF4-FFF2-40B4-BE49-F238E27FC236}">
                <a16:creationId xmlns:a16="http://schemas.microsoft.com/office/drawing/2014/main" xmlns="" id="{ECED9703-E018-47D2-9ECE-5E508583E551}"/>
              </a:ext>
            </a:extLst>
          </p:cNvPr>
          <p:cNvSpPr>
            <a:spLocks noGrp="1"/>
          </p:cNvSpPr>
          <p:nvPr>
            <p:ph type="dt" sz="half" idx="10"/>
          </p:nvPr>
        </p:nvSpPr>
        <p:spPr/>
        <p:txBody>
          <a:bodyPr/>
          <a:lstStyle/>
          <a:p>
            <a:fld id="{C09D491A-80B2-408C-94A9-C3048D201774}" type="datetime1">
              <a:rPr lang="en-US" smtClean="0"/>
              <a:pPr/>
              <a:t>1/18/2020</a:t>
            </a:fld>
            <a:endParaRPr lang="en-US" dirty="0"/>
          </a:p>
        </p:txBody>
      </p:sp>
      <p:sp>
        <p:nvSpPr>
          <p:cNvPr id="8" name="Slide Number Placeholder 7">
            <a:extLst>
              <a:ext uri="{FF2B5EF4-FFF2-40B4-BE49-F238E27FC236}">
                <a16:creationId xmlns:a16="http://schemas.microsoft.com/office/drawing/2014/main" xmlns="" id="{7073D055-804E-4D4F-B05E-B34BCA78CC5A}"/>
              </a:ext>
            </a:extLst>
          </p:cNvPr>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xmlns="" val="19270165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4BED086-90F6-4428-96B3-F516C44B5610}"/>
              </a:ext>
            </a:extLst>
          </p:cNvPr>
          <p:cNvSpPr>
            <a:spLocks noGrp="1"/>
          </p:cNvSpPr>
          <p:nvPr>
            <p:ph type="title"/>
          </p:nvPr>
        </p:nvSpPr>
        <p:spPr/>
        <p:txBody>
          <a:bodyPr/>
          <a:lstStyle/>
          <a:p>
            <a:r>
              <a:rPr lang="en-US" dirty="0"/>
              <a:t>User-defined alerts</a:t>
            </a:r>
          </a:p>
        </p:txBody>
      </p:sp>
      <p:sp>
        <p:nvSpPr>
          <p:cNvPr id="3" name="Content Placeholder 2">
            <a:extLst>
              <a:ext uri="{FF2B5EF4-FFF2-40B4-BE49-F238E27FC236}">
                <a16:creationId xmlns:a16="http://schemas.microsoft.com/office/drawing/2014/main" xmlns="" id="{C1ACF9F4-1A06-428A-9811-BAA007389F3B}"/>
              </a:ext>
            </a:extLst>
          </p:cNvPr>
          <p:cNvSpPr>
            <a:spLocks noGrp="1"/>
          </p:cNvSpPr>
          <p:nvPr>
            <p:ph idx="1"/>
          </p:nvPr>
        </p:nvSpPr>
        <p:spPr/>
        <p:txBody>
          <a:bodyPr/>
          <a:lstStyle/>
          <a:p>
            <a:endParaRPr lang="en-US"/>
          </a:p>
        </p:txBody>
      </p:sp>
      <p:pic>
        <p:nvPicPr>
          <p:cNvPr id="2050" name="Picture 2">
            <a:extLst>
              <a:ext uri="{FF2B5EF4-FFF2-40B4-BE49-F238E27FC236}">
                <a16:creationId xmlns:a16="http://schemas.microsoft.com/office/drawing/2014/main" xmlns="" id="{27CFFA75-1DD9-4EAD-B0EB-6438099FA1E4}"/>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589212" y="1422746"/>
            <a:ext cx="7130948" cy="4948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3">
            <a:extLst>
              <a:ext uri="{FF2B5EF4-FFF2-40B4-BE49-F238E27FC236}">
                <a16:creationId xmlns:a16="http://schemas.microsoft.com/office/drawing/2014/main" xmlns="" id="{470F742E-66DF-4481-9F19-3B1176E8BD9D}"/>
              </a:ext>
            </a:extLst>
          </p:cNvPr>
          <p:cNvSpPr txBox="1"/>
          <p:nvPr/>
        </p:nvSpPr>
        <p:spPr>
          <a:xfrm>
            <a:off x="5096934" y="1774623"/>
            <a:ext cx="383438" cy="523220"/>
          </a:xfrm>
          <a:prstGeom prst="rect">
            <a:avLst/>
          </a:prstGeom>
          <a:noFill/>
        </p:spPr>
        <p:txBody>
          <a:bodyPr wrap="none" rtlCol="0">
            <a:spAutoFit/>
          </a:bodyPr>
          <a:lstStyle/>
          <a:p>
            <a:r>
              <a:rPr lang="en-US" sz="2800" b="1" dirty="0">
                <a:solidFill>
                  <a:srgbClr val="FF0000"/>
                </a:solidFill>
              </a:rPr>
              <a:t>1</a:t>
            </a:r>
          </a:p>
        </p:txBody>
      </p:sp>
      <p:sp>
        <p:nvSpPr>
          <p:cNvPr id="6" name="TextBox 5">
            <a:extLst>
              <a:ext uri="{FF2B5EF4-FFF2-40B4-BE49-F238E27FC236}">
                <a16:creationId xmlns:a16="http://schemas.microsoft.com/office/drawing/2014/main" xmlns="" id="{39516ED3-EF87-4FDD-9681-9F8E2F1F3850}"/>
              </a:ext>
            </a:extLst>
          </p:cNvPr>
          <p:cNvSpPr txBox="1"/>
          <p:nvPr/>
        </p:nvSpPr>
        <p:spPr>
          <a:xfrm>
            <a:off x="7984381" y="2180416"/>
            <a:ext cx="383438" cy="523220"/>
          </a:xfrm>
          <a:prstGeom prst="rect">
            <a:avLst/>
          </a:prstGeom>
          <a:noFill/>
        </p:spPr>
        <p:txBody>
          <a:bodyPr wrap="none" rtlCol="0">
            <a:spAutoFit/>
          </a:bodyPr>
          <a:lstStyle/>
          <a:p>
            <a:r>
              <a:rPr lang="en-US" sz="2800" b="1" dirty="0">
                <a:solidFill>
                  <a:srgbClr val="FF0000"/>
                </a:solidFill>
              </a:rPr>
              <a:t>2</a:t>
            </a:r>
          </a:p>
        </p:txBody>
      </p:sp>
      <p:sp>
        <p:nvSpPr>
          <p:cNvPr id="7" name="TextBox 6">
            <a:extLst>
              <a:ext uri="{FF2B5EF4-FFF2-40B4-BE49-F238E27FC236}">
                <a16:creationId xmlns:a16="http://schemas.microsoft.com/office/drawing/2014/main" xmlns="" id="{E51E6264-4209-45E9-8567-6CE778275DB1}"/>
              </a:ext>
            </a:extLst>
          </p:cNvPr>
          <p:cNvSpPr txBox="1"/>
          <p:nvPr/>
        </p:nvSpPr>
        <p:spPr>
          <a:xfrm>
            <a:off x="4267200" y="2905780"/>
            <a:ext cx="383438" cy="523220"/>
          </a:xfrm>
          <a:prstGeom prst="rect">
            <a:avLst/>
          </a:prstGeom>
          <a:noFill/>
        </p:spPr>
        <p:txBody>
          <a:bodyPr wrap="none" rtlCol="0">
            <a:spAutoFit/>
          </a:bodyPr>
          <a:lstStyle/>
          <a:p>
            <a:r>
              <a:rPr lang="en-US" sz="2800" b="1" dirty="0">
                <a:solidFill>
                  <a:srgbClr val="FF0000"/>
                </a:solidFill>
              </a:rPr>
              <a:t>3</a:t>
            </a:r>
          </a:p>
        </p:txBody>
      </p:sp>
      <p:sp>
        <p:nvSpPr>
          <p:cNvPr id="8" name="TextBox 7">
            <a:extLst>
              <a:ext uri="{FF2B5EF4-FFF2-40B4-BE49-F238E27FC236}">
                <a16:creationId xmlns:a16="http://schemas.microsoft.com/office/drawing/2014/main" xmlns="" id="{C89B13F9-2E26-4C20-8D14-9EA62E1BBCF0}"/>
              </a:ext>
            </a:extLst>
          </p:cNvPr>
          <p:cNvSpPr txBox="1"/>
          <p:nvPr/>
        </p:nvSpPr>
        <p:spPr>
          <a:xfrm>
            <a:off x="7541364" y="2905780"/>
            <a:ext cx="383438" cy="523220"/>
          </a:xfrm>
          <a:prstGeom prst="rect">
            <a:avLst/>
          </a:prstGeom>
          <a:noFill/>
        </p:spPr>
        <p:txBody>
          <a:bodyPr wrap="none" rtlCol="0">
            <a:spAutoFit/>
          </a:bodyPr>
          <a:lstStyle/>
          <a:p>
            <a:r>
              <a:rPr lang="en-US" sz="2800" b="1" dirty="0">
                <a:solidFill>
                  <a:srgbClr val="FF0000"/>
                </a:solidFill>
              </a:rPr>
              <a:t>4</a:t>
            </a:r>
          </a:p>
        </p:txBody>
      </p:sp>
      <p:sp>
        <p:nvSpPr>
          <p:cNvPr id="9" name="TextBox 8">
            <a:extLst>
              <a:ext uri="{FF2B5EF4-FFF2-40B4-BE49-F238E27FC236}">
                <a16:creationId xmlns:a16="http://schemas.microsoft.com/office/drawing/2014/main" xmlns="" id="{397A4C9C-6856-4E3B-AB99-EB8A449708AE}"/>
              </a:ext>
            </a:extLst>
          </p:cNvPr>
          <p:cNvSpPr txBox="1"/>
          <p:nvPr/>
        </p:nvSpPr>
        <p:spPr>
          <a:xfrm>
            <a:off x="4295039" y="4408501"/>
            <a:ext cx="383438" cy="523220"/>
          </a:xfrm>
          <a:prstGeom prst="rect">
            <a:avLst/>
          </a:prstGeom>
          <a:noFill/>
        </p:spPr>
        <p:txBody>
          <a:bodyPr wrap="none" rtlCol="0">
            <a:spAutoFit/>
          </a:bodyPr>
          <a:lstStyle/>
          <a:p>
            <a:r>
              <a:rPr lang="en-US" sz="2800" b="1" dirty="0">
                <a:solidFill>
                  <a:srgbClr val="FF0000"/>
                </a:solidFill>
              </a:rPr>
              <a:t>5</a:t>
            </a:r>
          </a:p>
        </p:txBody>
      </p:sp>
      <p:sp>
        <p:nvSpPr>
          <p:cNvPr id="10" name="TextBox 9">
            <a:extLst>
              <a:ext uri="{FF2B5EF4-FFF2-40B4-BE49-F238E27FC236}">
                <a16:creationId xmlns:a16="http://schemas.microsoft.com/office/drawing/2014/main" xmlns="" id="{33E8A46A-725A-450B-A100-07292EB5F518}"/>
              </a:ext>
            </a:extLst>
          </p:cNvPr>
          <p:cNvSpPr txBox="1"/>
          <p:nvPr/>
        </p:nvSpPr>
        <p:spPr>
          <a:xfrm>
            <a:off x="7513525" y="4408501"/>
            <a:ext cx="383438" cy="523220"/>
          </a:xfrm>
          <a:prstGeom prst="rect">
            <a:avLst/>
          </a:prstGeom>
          <a:noFill/>
        </p:spPr>
        <p:txBody>
          <a:bodyPr wrap="none" rtlCol="0">
            <a:spAutoFit/>
          </a:bodyPr>
          <a:lstStyle/>
          <a:p>
            <a:r>
              <a:rPr lang="en-US" sz="2800" b="1" dirty="0">
                <a:solidFill>
                  <a:srgbClr val="FF0000"/>
                </a:solidFill>
              </a:rPr>
              <a:t>6</a:t>
            </a:r>
          </a:p>
        </p:txBody>
      </p:sp>
      <p:sp>
        <p:nvSpPr>
          <p:cNvPr id="5" name="Rectangle 4">
            <a:extLst>
              <a:ext uri="{FF2B5EF4-FFF2-40B4-BE49-F238E27FC236}">
                <a16:creationId xmlns:a16="http://schemas.microsoft.com/office/drawing/2014/main" xmlns="" id="{C8FB59CA-2CFB-4018-9275-4BB414200D75}"/>
              </a:ext>
            </a:extLst>
          </p:cNvPr>
          <p:cNvSpPr/>
          <p:nvPr/>
        </p:nvSpPr>
        <p:spPr>
          <a:xfrm>
            <a:off x="2589212" y="1422746"/>
            <a:ext cx="7130948" cy="4948238"/>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a:extLst>
              <a:ext uri="{FF2B5EF4-FFF2-40B4-BE49-F238E27FC236}">
                <a16:creationId xmlns:a16="http://schemas.microsoft.com/office/drawing/2014/main" xmlns="" id="{3450B72F-F656-465F-82C4-443BBDFF61B7}"/>
              </a:ext>
            </a:extLst>
          </p:cNvPr>
          <p:cNvSpPr>
            <a:spLocks noGrp="1"/>
          </p:cNvSpPr>
          <p:nvPr>
            <p:ph type="dt" sz="half" idx="10"/>
          </p:nvPr>
        </p:nvSpPr>
        <p:spPr/>
        <p:txBody>
          <a:bodyPr/>
          <a:lstStyle/>
          <a:p>
            <a:fld id="{C36F7EBB-51D3-4659-B7A4-CFF550B33116}" type="datetime1">
              <a:rPr lang="en-US" smtClean="0"/>
              <a:pPr/>
              <a:t>1/18/2020</a:t>
            </a:fld>
            <a:endParaRPr lang="en-US" dirty="0"/>
          </a:p>
        </p:txBody>
      </p:sp>
      <p:sp>
        <p:nvSpPr>
          <p:cNvPr id="12" name="Slide Number Placeholder 11">
            <a:extLst>
              <a:ext uri="{FF2B5EF4-FFF2-40B4-BE49-F238E27FC236}">
                <a16:creationId xmlns:a16="http://schemas.microsoft.com/office/drawing/2014/main" xmlns="" id="{323277CE-DAAB-46BE-ACF8-0D8CCE7C39F1}"/>
              </a:ext>
            </a:extLst>
          </p:cNvPr>
          <p:cNvSpPr>
            <a:spLocks noGrp="1"/>
          </p:cNvSpPr>
          <p:nvPr>
            <p:ph type="sldNum" sz="quarter" idx="12"/>
          </p:nvPr>
        </p:nvSpPr>
        <p:spPr/>
        <p:txBody>
          <a:bodyPr/>
          <a:lstStyle/>
          <a:p>
            <a:fld id="{D57F1E4F-1CFF-5643-939E-217C01CDF565}" type="slidenum">
              <a:rPr lang="en-US" smtClean="0"/>
              <a:pPr/>
              <a:t>26</a:t>
            </a:fld>
            <a:endParaRPr lang="en-US" dirty="0"/>
          </a:p>
        </p:txBody>
      </p:sp>
    </p:spTree>
    <p:extLst>
      <p:ext uri="{BB962C8B-B14F-4D97-AF65-F5344CB8AC3E}">
        <p14:creationId xmlns:p14="http://schemas.microsoft.com/office/powerpoint/2010/main" xmlns="" val="31665160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FA3DF3D-06A8-497F-AF00-38E80559F43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94E91AF8-E375-4796-80FD-8AFF1A5E2A6F}"/>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xmlns="" id="{990A7D71-2C8E-4855-94A5-DBA0ADB7CE32}"/>
              </a:ext>
            </a:extLst>
          </p:cNvPr>
          <p:cNvPicPr>
            <a:picLocks noChangeAspect="1"/>
          </p:cNvPicPr>
          <p:nvPr/>
        </p:nvPicPr>
        <p:blipFill>
          <a:blip r:embed="rId3"/>
          <a:stretch>
            <a:fillRect/>
          </a:stretch>
        </p:blipFill>
        <p:spPr>
          <a:xfrm>
            <a:off x="2625188" y="624110"/>
            <a:ext cx="6973887" cy="5817595"/>
          </a:xfrm>
          <a:prstGeom prst="rect">
            <a:avLst/>
          </a:prstGeom>
        </p:spPr>
      </p:pic>
      <p:sp>
        <p:nvSpPr>
          <p:cNvPr id="6" name="TextBox 5">
            <a:extLst>
              <a:ext uri="{FF2B5EF4-FFF2-40B4-BE49-F238E27FC236}">
                <a16:creationId xmlns:a16="http://schemas.microsoft.com/office/drawing/2014/main" xmlns="" id="{B76FD2D3-D9E6-4923-A739-99B6F7C08F55}"/>
              </a:ext>
            </a:extLst>
          </p:cNvPr>
          <p:cNvSpPr txBox="1"/>
          <p:nvPr/>
        </p:nvSpPr>
        <p:spPr>
          <a:xfrm>
            <a:off x="5435601" y="183848"/>
            <a:ext cx="383438" cy="523220"/>
          </a:xfrm>
          <a:prstGeom prst="rect">
            <a:avLst/>
          </a:prstGeom>
          <a:noFill/>
        </p:spPr>
        <p:txBody>
          <a:bodyPr wrap="none" rtlCol="0">
            <a:spAutoFit/>
          </a:bodyPr>
          <a:lstStyle/>
          <a:p>
            <a:r>
              <a:rPr lang="en-US" sz="2800" b="1" dirty="0">
                <a:solidFill>
                  <a:srgbClr val="FF0000"/>
                </a:solidFill>
              </a:rPr>
              <a:t>5</a:t>
            </a:r>
          </a:p>
        </p:txBody>
      </p:sp>
      <p:sp>
        <p:nvSpPr>
          <p:cNvPr id="5" name="Rectangle 4">
            <a:extLst>
              <a:ext uri="{FF2B5EF4-FFF2-40B4-BE49-F238E27FC236}">
                <a16:creationId xmlns:a16="http://schemas.microsoft.com/office/drawing/2014/main" xmlns="" id="{B8B6B834-B268-427C-B293-247680CDBBDC}"/>
              </a:ext>
            </a:extLst>
          </p:cNvPr>
          <p:cNvSpPr/>
          <p:nvPr/>
        </p:nvSpPr>
        <p:spPr>
          <a:xfrm>
            <a:off x="2642121" y="607177"/>
            <a:ext cx="6924691" cy="5817595"/>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a:extLst>
              <a:ext uri="{FF2B5EF4-FFF2-40B4-BE49-F238E27FC236}">
                <a16:creationId xmlns:a16="http://schemas.microsoft.com/office/drawing/2014/main" xmlns="" id="{254388FD-45F2-4739-BA89-3E1BB72EB25F}"/>
              </a:ext>
            </a:extLst>
          </p:cNvPr>
          <p:cNvSpPr>
            <a:spLocks noGrp="1"/>
          </p:cNvSpPr>
          <p:nvPr>
            <p:ph type="dt" sz="half" idx="10"/>
          </p:nvPr>
        </p:nvSpPr>
        <p:spPr/>
        <p:txBody>
          <a:bodyPr/>
          <a:lstStyle/>
          <a:p>
            <a:fld id="{FA299EBD-F856-478D-A229-BC4B0F7C321D}" type="datetime1">
              <a:rPr lang="en-US" smtClean="0"/>
              <a:pPr/>
              <a:t>1/18/2020</a:t>
            </a:fld>
            <a:endParaRPr lang="en-US" dirty="0"/>
          </a:p>
        </p:txBody>
      </p:sp>
      <p:sp>
        <p:nvSpPr>
          <p:cNvPr id="8" name="Slide Number Placeholder 7">
            <a:extLst>
              <a:ext uri="{FF2B5EF4-FFF2-40B4-BE49-F238E27FC236}">
                <a16:creationId xmlns:a16="http://schemas.microsoft.com/office/drawing/2014/main" xmlns="" id="{17B93345-1B21-456E-9D3A-FFC7F34C4382}"/>
              </a:ext>
            </a:extLst>
          </p:cNvPr>
          <p:cNvSpPr>
            <a:spLocks noGrp="1"/>
          </p:cNvSpPr>
          <p:nvPr>
            <p:ph type="sldNum" sz="quarter" idx="12"/>
          </p:nvPr>
        </p:nvSpPr>
        <p:spPr/>
        <p:txBody>
          <a:bodyPr/>
          <a:lstStyle/>
          <a:p>
            <a:fld id="{D57F1E4F-1CFF-5643-939E-217C01CDF565}" type="slidenum">
              <a:rPr lang="en-US" smtClean="0"/>
              <a:pPr/>
              <a:t>27</a:t>
            </a:fld>
            <a:endParaRPr lang="en-US" dirty="0"/>
          </a:p>
        </p:txBody>
      </p:sp>
    </p:spTree>
    <p:extLst>
      <p:ext uri="{BB962C8B-B14F-4D97-AF65-F5344CB8AC3E}">
        <p14:creationId xmlns:p14="http://schemas.microsoft.com/office/powerpoint/2010/main" xmlns="" val="4710174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4F59E59-9268-4168-8400-30988B0ADF0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A218D10B-8D8F-4F22-AEDE-C4303A3F51EF}"/>
              </a:ext>
            </a:extLst>
          </p:cNvPr>
          <p:cNvSpPr>
            <a:spLocks noGrp="1"/>
          </p:cNvSpPr>
          <p:nvPr>
            <p:ph idx="1"/>
          </p:nvPr>
        </p:nvSpPr>
        <p:spPr/>
        <p:txBody>
          <a:bodyPr/>
          <a:lstStyle/>
          <a:p>
            <a:endParaRPr lang="en-US"/>
          </a:p>
        </p:txBody>
      </p:sp>
      <p:pic>
        <p:nvPicPr>
          <p:cNvPr id="4098" name="Picture 2">
            <a:extLst>
              <a:ext uri="{FF2B5EF4-FFF2-40B4-BE49-F238E27FC236}">
                <a16:creationId xmlns:a16="http://schemas.microsoft.com/office/drawing/2014/main" xmlns="" id="{5A2FC18D-B9ED-4675-8AF2-F02687160E69}"/>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222682" y="1716881"/>
            <a:ext cx="7746635" cy="3424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Box 4">
            <a:extLst>
              <a:ext uri="{FF2B5EF4-FFF2-40B4-BE49-F238E27FC236}">
                <a16:creationId xmlns:a16="http://schemas.microsoft.com/office/drawing/2014/main" xmlns="" id="{288BD712-C14C-4D97-9FD5-1970D24E2B6F}"/>
              </a:ext>
            </a:extLst>
          </p:cNvPr>
          <p:cNvSpPr txBox="1"/>
          <p:nvPr/>
        </p:nvSpPr>
        <p:spPr>
          <a:xfrm>
            <a:off x="5096934" y="1215829"/>
            <a:ext cx="383438" cy="523220"/>
          </a:xfrm>
          <a:prstGeom prst="rect">
            <a:avLst/>
          </a:prstGeom>
          <a:noFill/>
        </p:spPr>
        <p:txBody>
          <a:bodyPr wrap="none" rtlCol="0">
            <a:spAutoFit/>
          </a:bodyPr>
          <a:lstStyle/>
          <a:p>
            <a:r>
              <a:rPr lang="en-US" sz="2800" b="1" dirty="0">
                <a:solidFill>
                  <a:srgbClr val="FF0000"/>
                </a:solidFill>
              </a:rPr>
              <a:t>6</a:t>
            </a:r>
          </a:p>
        </p:txBody>
      </p:sp>
      <p:sp>
        <p:nvSpPr>
          <p:cNvPr id="4" name="Rectangle 3">
            <a:extLst>
              <a:ext uri="{FF2B5EF4-FFF2-40B4-BE49-F238E27FC236}">
                <a16:creationId xmlns:a16="http://schemas.microsoft.com/office/drawing/2014/main" xmlns="" id="{69B6C80F-0EF2-4A7C-873B-7497D17F4D9D}"/>
              </a:ext>
            </a:extLst>
          </p:cNvPr>
          <p:cNvSpPr/>
          <p:nvPr/>
        </p:nvSpPr>
        <p:spPr>
          <a:xfrm>
            <a:off x="2222682" y="1716881"/>
            <a:ext cx="7746635" cy="3402071"/>
          </a:xfrm>
          <a:prstGeom prst="rect">
            <a:avLst/>
          </a:prstGeom>
          <a:noFill/>
          <a:ln w="476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a:extLst>
              <a:ext uri="{FF2B5EF4-FFF2-40B4-BE49-F238E27FC236}">
                <a16:creationId xmlns:a16="http://schemas.microsoft.com/office/drawing/2014/main" xmlns="" id="{3AD283CB-C65D-43AC-BEDC-8ECD7A524818}"/>
              </a:ext>
            </a:extLst>
          </p:cNvPr>
          <p:cNvSpPr>
            <a:spLocks noGrp="1"/>
          </p:cNvSpPr>
          <p:nvPr>
            <p:ph type="dt" sz="half" idx="10"/>
          </p:nvPr>
        </p:nvSpPr>
        <p:spPr/>
        <p:txBody>
          <a:bodyPr/>
          <a:lstStyle/>
          <a:p>
            <a:fld id="{FBA2AC4C-79F5-4895-8179-395B3315C382}" type="datetime1">
              <a:rPr lang="en-US" smtClean="0"/>
              <a:pPr/>
              <a:t>1/18/2020</a:t>
            </a:fld>
            <a:endParaRPr lang="en-US" dirty="0"/>
          </a:p>
        </p:txBody>
      </p:sp>
      <p:sp>
        <p:nvSpPr>
          <p:cNvPr id="7" name="Slide Number Placeholder 6">
            <a:extLst>
              <a:ext uri="{FF2B5EF4-FFF2-40B4-BE49-F238E27FC236}">
                <a16:creationId xmlns:a16="http://schemas.microsoft.com/office/drawing/2014/main" xmlns="" id="{FC0B289B-174B-4302-9E2A-9D6D8B1C2A0A}"/>
              </a:ext>
            </a:extLst>
          </p:cNvPr>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xmlns="" val="6065672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4AEC8F4-BAD1-4C2F-BB02-EA245CFB9806}"/>
              </a:ext>
            </a:extLst>
          </p:cNvPr>
          <p:cNvSpPr>
            <a:spLocks noGrp="1"/>
          </p:cNvSpPr>
          <p:nvPr>
            <p:ph type="title"/>
          </p:nvPr>
        </p:nvSpPr>
        <p:spPr/>
        <p:txBody>
          <a:bodyPr/>
          <a:lstStyle/>
          <a:p>
            <a:r>
              <a:rPr lang="en-US" b="1" dirty="0"/>
              <a:t>Alerts and Data entry</a:t>
            </a:r>
            <a:endParaRPr lang="en-US" dirty="0"/>
          </a:p>
        </p:txBody>
      </p:sp>
      <p:sp>
        <p:nvSpPr>
          <p:cNvPr id="3" name="Content Placeholder 2">
            <a:extLst>
              <a:ext uri="{FF2B5EF4-FFF2-40B4-BE49-F238E27FC236}">
                <a16:creationId xmlns:a16="http://schemas.microsoft.com/office/drawing/2014/main" xmlns="" id="{CBFCF295-FCE5-48BD-87D9-28F7BE8ACFE7}"/>
              </a:ext>
            </a:extLst>
          </p:cNvPr>
          <p:cNvSpPr>
            <a:spLocks noGrp="1"/>
          </p:cNvSpPr>
          <p:nvPr>
            <p:ph idx="1"/>
          </p:nvPr>
        </p:nvSpPr>
        <p:spPr/>
        <p:txBody>
          <a:bodyPr/>
          <a:lstStyle/>
          <a:p>
            <a:endParaRPr lang="en-US" dirty="0"/>
          </a:p>
        </p:txBody>
      </p:sp>
      <p:pic>
        <p:nvPicPr>
          <p:cNvPr id="5122" name="Picture 2">
            <a:extLst>
              <a:ext uri="{FF2B5EF4-FFF2-40B4-BE49-F238E27FC236}">
                <a16:creationId xmlns:a16="http://schemas.microsoft.com/office/drawing/2014/main" xmlns="" id="{D344BBC9-0CA4-4253-9CEC-7CA989E6BA3A}"/>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0" y="1264555"/>
            <a:ext cx="7852304" cy="56822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3" name="Picture 3">
            <a:extLst>
              <a:ext uri="{FF2B5EF4-FFF2-40B4-BE49-F238E27FC236}">
                <a16:creationId xmlns:a16="http://schemas.microsoft.com/office/drawing/2014/main" xmlns="" id="{0286282D-67FF-47D8-911E-6478A7C3B88E}"/>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6854523" y="4984751"/>
            <a:ext cx="5337477" cy="1873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Rectangle: Rounded Corners 3">
            <a:extLst>
              <a:ext uri="{FF2B5EF4-FFF2-40B4-BE49-F238E27FC236}">
                <a16:creationId xmlns:a16="http://schemas.microsoft.com/office/drawing/2014/main" xmlns="" id="{2BDCD307-09E4-4060-9B7C-2A5DA4EE5012}"/>
              </a:ext>
            </a:extLst>
          </p:cNvPr>
          <p:cNvSpPr/>
          <p:nvPr/>
        </p:nvSpPr>
        <p:spPr>
          <a:xfrm>
            <a:off x="3572933" y="4984751"/>
            <a:ext cx="2048934" cy="1566916"/>
          </a:xfrm>
          <a:prstGeom prst="roundRect">
            <a:avLst/>
          </a:prstGeom>
          <a:noFill/>
          <a:ln w="508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peech Bubble: Rectangle with Corners Rounded 4">
            <a:extLst>
              <a:ext uri="{FF2B5EF4-FFF2-40B4-BE49-F238E27FC236}">
                <a16:creationId xmlns:a16="http://schemas.microsoft.com/office/drawing/2014/main" xmlns="" id="{949408B6-7135-4765-8787-74D363AF3DCD}"/>
              </a:ext>
            </a:extLst>
          </p:cNvPr>
          <p:cNvSpPr/>
          <p:nvPr/>
        </p:nvSpPr>
        <p:spPr>
          <a:xfrm>
            <a:off x="8613246" y="3130551"/>
            <a:ext cx="2817812" cy="1625600"/>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High Priority</a:t>
            </a:r>
          </a:p>
        </p:txBody>
      </p:sp>
      <p:sp>
        <p:nvSpPr>
          <p:cNvPr id="6" name="Rectangle 5">
            <a:extLst>
              <a:ext uri="{FF2B5EF4-FFF2-40B4-BE49-F238E27FC236}">
                <a16:creationId xmlns:a16="http://schemas.microsoft.com/office/drawing/2014/main" xmlns="" id="{1A80B3EB-00B2-4884-A54E-59C047DEC8D7}"/>
              </a:ext>
            </a:extLst>
          </p:cNvPr>
          <p:cNvSpPr/>
          <p:nvPr/>
        </p:nvSpPr>
        <p:spPr>
          <a:xfrm>
            <a:off x="6854523" y="4984751"/>
            <a:ext cx="5337477" cy="1873249"/>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a:extLst>
              <a:ext uri="{FF2B5EF4-FFF2-40B4-BE49-F238E27FC236}">
                <a16:creationId xmlns:a16="http://schemas.microsoft.com/office/drawing/2014/main" xmlns="" id="{45BF091B-FADD-45E6-9A71-68EE4BF5C809}"/>
              </a:ext>
            </a:extLst>
          </p:cNvPr>
          <p:cNvSpPr>
            <a:spLocks noGrp="1"/>
          </p:cNvSpPr>
          <p:nvPr>
            <p:ph type="dt" sz="half" idx="10"/>
          </p:nvPr>
        </p:nvSpPr>
        <p:spPr/>
        <p:txBody>
          <a:bodyPr/>
          <a:lstStyle/>
          <a:p>
            <a:fld id="{47AEE31B-A32D-4FDE-935B-76D35DFD98AA}" type="datetime1">
              <a:rPr lang="en-US" smtClean="0"/>
              <a:pPr/>
              <a:t>1/18/2020</a:t>
            </a:fld>
            <a:endParaRPr lang="en-US" dirty="0"/>
          </a:p>
        </p:txBody>
      </p:sp>
      <p:sp>
        <p:nvSpPr>
          <p:cNvPr id="8" name="Slide Number Placeholder 7">
            <a:extLst>
              <a:ext uri="{FF2B5EF4-FFF2-40B4-BE49-F238E27FC236}">
                <a16:creationId xmlns:a16="http://schemas.microsoft.com/office/drawing/2014/main" xmlns="" id="{41753BE7-5BCF-41D7-8AE8-C01C9ABAD3AD}"/>
              </a:ext>
            </a:extLst>
          </p:cNvPr>
          <p:cNvSpPr>
            <a:spLocks noGrp="1"/>
          </p:cNvSpPr>
          <p:nvPr>
            <p:ph type="sldNum" sz="quarter" idx="12"/>
          </p:nvPr>
        </p:nvSpPr>
        <p:spPr/>
        <p:txBody>
          <a:bodyPr/>
          <a:lstStyle/>
          <a:p>
            <a:fld id="{D57F1E4F-1CFF-5643-939E-217C01CDF565}" type="slidenum">
              <a:rPr lang="en-US" smtClean="0"/>
              <a:pPr/>
              <a:t>29</a:t>
            </a:fld>
            <a:endParaRPr lang="en-US" dirty="0"/>
          </a:p>
        </p:txBody>
      </p:sp>
    </p:spTree>
    <p:extLst>
      <p:ext uri="{BB962C8B-B14F-4D97-AF65-F5344CB8AC3E}">
        <p14:creationId xmlns:p14="http://schemas.microsoft.com/office/powerpoint/2010/main" xmlns="" val="638741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F3EE5A9-0E4A-402A-8256-2BE58C11EDB6}"/>
              </a:ext>
            </a:extLst>
          </p:cNvPr>
          <p:cNvSpPr>
            <a:spLocks noGrp="1"/>
          </p:cNvSpPr>
          <p:nvPr>
            <p:ph type="ctrTitle"/>
          </p:nvPr>
        </p:nvSpPr>
        <p:spPr/>
        <p:txBody>
          <a:bodyPr>
            <a:normAutofit fontScale="90000"/>
          </a:bodyPr>
          <a:lstStyle/>
          <a:p>
            <a:r>
              <a:rPr lang="en-US" dirty="0"/>
              <a:t>Field-specific comments for GLASS minimal configuration</a:t>
            </a:r>
          </a:p>
        </p:txBody>
      </p:sp>
      <p:sp>
        <p:nvSpPr>
          <p:cNvPr id="3" name="Subtitle 2">
            <a:extLst>
              <a:ext uri="{FF2B5EF4-FFF2-40B4-BE49-F238E27FC236}">
                <a16:creationId xmlns:a16="http://schemas.microsoft.com/office/drawing/2014/main" xmlns="" id="{00D34FF4-267F-4C11-8055-BF30909B3401}"/>
              </a:ext>
            </a:extLst>
          </p:cNvPr>
          <p:cNvSpPr>
            <a:spLocks noGrp="1"/>
          </p:cNvSpPr>
          <p:nvPr>
            <p:ph type="subTitle" idx="1"/>
          </p:nvPr>
        </p:nvSpPr>
        <p:spPr/>
        <p:txBody>
          <a:bodyPr/>
          <a:lstStyle/>
          <a:p>
            <a:endParaRPr lang="en-US"/>
          </a:p>
        </p:txBody>
      </p:sp>
      <p:sp>
        <p:nvSpPr>
          <p:cNvPr id="4" name="Date Placeholder 3">
            <a:extLst>
              <a:ext uri="{FF2B5EF4-FFF2-40B4-BE49-F238E27FC236}">
                <a16:creationId xmlns:a16="http://schemas.microsoft.com/office/drawing/2014/main" xmlns="" id="{5A366F2D-E097-4551-96B2-D140EB9510A5}"/>
              </a:ext>
            </a:extLst>
          </p:cNvPr>
          <p:cNvSpPr>
            <a:spLocks noGrp="1"/>
          </p:cNvSpPr>
          <p:nvPr>
            <p:ph type="dt" sz="half" idx="10"/>
          </p:nvPr>
        </p:nvSpPr>
        <p:spPr/>
        <p:txBody>
          <a:bodyPr/>
          <a:lstStyle/>
          <a:p>
            <a:fld id="{239E14DD-17AD-4F0B-A75B-449D4B5CDEFB}" type="datetime1">
              <a:rPr lang="en-US" smtClean="0"/>
              <a:pPr/>
              <a:t>1/18/2020</a:t>
            </a:fld>
            <a:endParaRPr lang="en-US" dirty="0"/>
          </a:p>
        </p:txBody>
      </p:sp>
      <p:sp>
        <p:nvSpPr>
          <p:cNvPr id="5" name="Slide Number Placeholder 4">
            <a:extLst>
              <a:ext uri="{FF2B5EF4-FFF2-40B4-BE49-F238E27FC236}">
                <a16:creationId xmlns:a16="http://schemas.microsoft.com/office/drawing/2014/main" xmlns="" id="{D0413246-33ED-4158-988A-34BE436C0361}"/>
              </a:ext>
            </a:extLst>
          </p:cNvPr>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xmlns="" val="15328294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7E9357E9-A81C-4526-A278-09F0005D1746}"/>
              </a:ext>
            </a:extLst>
          </p:cNvPr>
          <p:cNvSpPr>
            <a:spLocks noGrp="1"/>
          </p:cNvSpPr>
          <p:nvPr>
            <p:ph idx="1"/>
          </p:nvPr>
        </p:nvSpPr>
        <p:spPr>
          <a:xfrm>
            <a:off x="2555345" y="491067"/>
            <a:ext cx="8915400" cy="3777622"/>
          </a:xfrm>
        </p:spPr>
        <p:txBody>
          <a:bodyPr/>
          <a:lstStyle/>
          <a:p>
            <a:r>
              <a:rPr lang="en-US" dirty="0"/>
              <a:t>When you save the isolate, you will get a summary of all of the alert messages.</a:t>
            </a:r>
          </a:p>
          <a:p>
            <a:endParaRPr lang="en-US" dirty="0"/>
          </a:p>
        </p:txBody>
      </p:sp>
      <p:pic>
        <p:nvPicPr>
          <p:cNvPr id="6146" name="Picture 2">
            <a:extLst>
              <a:ext uri="{FF2B5EF4-FFF2-40B4-BE49-F238E27FC236}">
                <a16:creationId xmlns:a16="http://schemas.microsoft.com/office/drawing/2014/main" xmlns="" id="{A62018B9-C46D-4803-8557-4FFDEDB821D8}"/>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555345" y="1342497"/>
            <a:ext cx="7837871" cy="51937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Rectangle: Rounded Corners 3">
            <a:extLst>
              <a:ext uri="{FF2B5EF4-FFF2-40B4-BE49-F238E27FC236}">
                <a16:creationId xmlns:a16="http://schemas.microsoft.com/office/drawing/2014/main" xmlns="" id="{47575C1C-FF97-40DB-BA2A-BF1C82F56478}"/>
              </a:ext>
            </a:extLst>
          </p:cNvPr>
          <p:cNvSpPr/>
          <p:nvPr/>
        </p:nvSpPr>
        <p:spPr>
          <a:xfrm>
            <a:off x="2692400" y="3429000"/>
            <a:ext cx="5655733" cy="1691119"/>
          </a:xfrm>
          <a:prstGeom prst="round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xmlns="" id="{B006A8CB-537A-4FA0-8D23-58E6911DE60A}"/>
              </a:ext>
            </a:extLst>
          </p:cNvPr>
          <p:cNvSpPr/>
          <p:nvPr/>
        </p:nvSpPr>
        <p:spPr>
          <a:xfrm>
            <a:off x="2658531" y="5190069"/>
            <a:ext cx="5655733" cy="1007532"/>
          </a:xfrm>
          <a:prstGeom prst="roundRect">
            <a:avLst/>
          </a:prstGeom>
          <a:noFill/>
          <a:ln w="508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xmlns="" id="{F4AB8011-F575-42D3-BC21-36A75907D8EB}"/>
              </a:ext>
            </a:extLst>
          </p:cNvPr>
          <p:cNvSpPr/>
          <p:nvPr/>
        </p:nvSpPr>
        <p:spPr>
          <a:xfrm>
            <a:off x="2555345" y="1342497"/>
            <a:ext cx="7837871" cy="5193770"/>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xmlns="" id="{4DC6DD47-CFF1-49A1-9BB7-2ABD611A7A65}"/>
              </a:ext>
            </a:extLst>
          </p:cNvPr>
          <p:cNvSpPr>
            <a:spLocks noGrp="1"/>
          </p:cNvSpPr>
          <p:nvPr>
            <p:ph type="dt" sz="half" idx="10"/>
          </p:nvPr>
        </p:nvSpPr>
        <p:spPr/>
        <p:txBody>
          <a:bodyPr/>
          <a:lstStyle/>
          <a:p>
            <a:fld id="{077D08B0-6961-4BEC-8450-B9DA3D4AE870}" type="datetime1">
              <a:rPr lang="en-US" smtClean="0"/>
              <a:pPr/>
              <a:t>1/18/2020</a:t>
            </a:fld>
            <a:endParaRPr lang="en-US" dirty="0"/>
          </a:p>
        </p:txBody>
      </p:sp>
      <p:sp>
        <p:nvSpPr>
          <p:cNvPr id="7" name="Slide Number Placeholder 6">
            <a:extLst>
              <a:ext uri="{FF2B5EF4-FFF2-40B4-BE49-F238E27FC236}">
                <a16:creationId xmlns:a16="http://schemas.microsoft.com/office/drawing/2014/main" xmlns="" id="{B7F6E01A-1405-4C10-BE11-6940CC21A53A}"/>
              </a:ext>
            </a:extLst>
          </p:cNvPr>
          <p:cNvSpPr>
            <a:spLocks noGrp="1"/>
          </p:cNvSpPr>
          <p:nvPr>
            <p:ph type="sldNum" sz="quarter" idx="12"/>
          </p:nvPr>
        </p:nvSpPr>
        <p:spPr/>
        <p:txBody>
          <a:bodyPr/>
          <a:lstStyle/>
          <a:p>
            <a:fld id="{D57F1E4F-1CFF-5643-939E-217C01CDF565}" type="slidenum">
              <a:rPr lang="en-US" smtClean="0"/>
              <a:pPr/>
              <a:t>30</a:t>
            </a:fld>
            <a:endParaRPr lang="en-US" dirty="0"/>
          </a:p>
        </p:txBody>
      </p:sp>
    </p:spTree>
    <p:extLst>
      <p:ext uri="{BB962C8B-B14F-4D97-AF65-F5344CB8AC3E}">
        <p14:creationId xmlns:p14="http://schemas.microsoft.com/office/powerpoint/2010/main" xmlns="" val="276829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87A65E1-CE00-4026-99B4-4A42C85675A4}"/>
              </a:ext>
            </a:extLst>
          </p:cNvPr>
          <p:cNvSpPr>
            <a:spLocks noGrp="1"/>
          </p:cNvSpPr>
          <p:nvPr>
            <p:ph type="title"/>
          </p:nvPr>
        </p:nvSpPr>
        <p:spPr/>
        <p:txBody>
          <a:bodyPr/>
          <a:lstStyle/>
          <a:p>
            <a:r>
              <a:rPr lang="en-US" dirty="0"/>
              <a:t>Alerts and Data analysis</a:t>
            </a:r>
          </a:p>
        </p:txBody>
      </p:sp>
      <p:sp>
        <p:nvSpPr>
          <p:cNvPr id="3" name="Content Placeholder 2">
            <a:extLst>
              <a:ext uri="{FF2B5EF4-FFF2-40B4-BE49-F238E27FC236}">
                <a16:creationId xmlns:a16="http://schemas.microsoft.com/office/drawing/2014/main" xmlns="" id="{183F010D-EA8D-47F4-A74A-EC4F9E001EFB}"/>
              </a:ext>
            </a:extLst>
          </p:cNvPr>
          <p:cNvSpPr>
            <a:spLocks noGrp="1"/>
          </p:cNvSpPr>
          <p:nvPr>
            <p:ph idx="1"/>
          </p:nvPr>
        </p:nvSpPr>
        <p:spPr/>
        <p:txBody>
          <a:bodyPr/>
          <a:lstStyle/>
          <a:p>
            <a:r>
              <a:rPr lang="en-US" dirty="0"/>
              <a:t>In Data Analysis, microbiological alerts are integrated into a two main areas: </a:t>
            </a:r>
          </a:p>
          <a:p>
            <a:endParaRPr lang="en-US" dirty="0"/>
          </a:p>
          <a:p>
            <a:pPr lvl="1"/>
            <a:r>
              <a:rPr lang="en-US" dirty="0"/>
              <a:t>Isolate listings</a:t>
            </a:r>
          </a:p>
          <a:p>
            <a:pPr lvl="1"/>
            <a:endParaRPr lang="en-US" dirty="0"/>
          </a:p>
          <a:p>
            <a:pPr lvl="1"/>
            <a:r>
              <a:rPr lang="en-US" dirty="0" err="1"/>
              <a:t>BacTrack</a:t>
            </a:r>
            <a:r>
              <a:rPr lang="en-US" dirty="0"/>
              <a:t> – Isolate alerts</a:t>
            </a:r>
          </a:p>
        </p:txBody>
      </p:sp>
      <p:sp>
        <p:nvSpPr>
          <p:cNvPr id="4" name="Date Placeholder 3">
            <a:extLst>
              <a:ext uri="{FF2B5EF4-FFF2-40B4-BE49-F238E27FC236}">
                <a16:creationId xmlns:a16="http://schemas.microsoft.com/office/drawing/2014/main" xmlns="" id="{59EADC2F-CC65-409F-AAB3-E8D5FA5D6D19}"/>
              </a:ext>
            </a:extLst>
          </p:cNvPr>
          <p:cNvSpPr>
            <a:spLocks noGrp="1"/>
          </p:cNvSpPr>
          <p:nvPr>
            <p:ph type="dt" sz="half" idx="10"/>
          </p:nvPr>
        </p:nvSpPr>
        <p:spPr/>
        <p:txBody>
          <a:bodyPr/>
          <a:lstStyle/>
          <a:p>
            <a:fld id="{8547E8CE-632C-47EE-B9D5-A81B72A49095}" type="datetime1">
              <a:rPr lang="en-US" smtClean="0"/>
              <a:pPr/>
              <a:t>1/18/2020</a:t>
            </a:fld>
            <a:endParaRPr lang="en-US" dirty="0"/>
          </a:p>
        </p:txBody>
      </p:sp>
      <p:sp>
        <p:nvSpPr>
          <p:cNvPr id="5" name="Slide Number Placeholder 4">
            <a:extLst>
              <a:ext uri="{FF2B5EF4-FFF2-40B4-BE49-F238E27FC236}">
                <a16:creationId xmlns:a16="http://schemas.microsoft.com/office/drawing/2014/main" xmlns="" id="{853D3D48-5A3F-47AE-B3EA-E629439D0CA2}"/>
              </a:ext>
            </a:extLst>
          </p:cNvPr>
          <p:cNvSpPr>
            <a:spLocks noGrp="1"/>
          </p:cNvSpPr>
          <p:nvPr>
            <p:ph type="sldNum" sz="quarter" idx="12"/>
          </p:nvPr>
        </p:nvSpPr>
        <p:spPr/>
        <p:txBody>
          <a:bodyPr/>
          <a:lstStyle/>
          <a:p>
            <a:fld id="{D57F1E4F-1CFF-5643-939E-217C01CDF565}" type="slidenum">
              <a:rPr lang="en-US" smtClean="0"/>
              <a:pPr/>
              <a:t>31</a:t>
            </a:fld>
            <a:endParaRPr lang="en-US" dirty="0"/>
          </a:p>
        </p:txBody>
      </p:sp>
    </p:spTree>
    <p:extLst>
      <p:ext uri="{BB962C8B-B14F-4D97-AF65-F5344CB8AC3E}">
        <p14:creationId xmlns:p14="http://schemas.microsoft.com/office/powerpoint/2010/main" xmlns="" val="32250444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652A804-DE60-4451-A405-11D1B259F43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4B86744F-743B-4569-8726-07AB41CA3BDC}"/>
              </a:ext>
            </a:extLst>
          </p:cNvPr>
          <p:cNvSpPr>
            <a:spLocks noGrp="1"/>
          </p:cNvSpPr>
          <p:nvPr>
            <p:ph idx="1"/>
          </p:nvPr>
        </p:nvSpPr>
        <p:spPr/>
        <p:txBody>
          <a:bodyPr/>
          <a:lstStyle/>
          <a:p>
            <a:endParaRPr lang="en-US"/>
          </a:p>
        </p:txBody>
      </p:sp>
      <p:pic>
        <p:nvPicPr>
          <p:cNvPr id="7170" name="Picture 2">
            <a:extLst>
              <a:ext uri="{FF2B5EF4-FFF2-40B4-BE49-F238E27FC236}">
                <a16:creationId xmlns:a16="http://schemas.microsoft.com/office/drawing/2014/main" xmlns="" id="{400A34B5-2C1F-46C5-A4AF-04BE42CE8438}"/>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1498" y="0"/>
            <a:ext cx="6084502" cy="44317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71" name="Picture 3">
            <a:extLst>
              <a:ext uri="{FF2B5EF4-FFF2-40B4-BE49-F238E27FC236}">
                <a16:creationId xmlns:a16="http://schemas.microsoft.com/office/drawing/2014/main" xmlns="" id="{A3BAEDF7-B28E-41A1-A660-810D9E719026}"/>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6107498" y="2261660"/>
            <a:ext cx="6084502" cy="4608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3">
            <a:extLst>
              <a:ext uri="{FF2B5EF4-FFF2-40B4-BE49-F238E27FC236}">
                <a16:creationId xmlns:a16="http://schemas.microsoft.com/office/drawing/2014/main" xmlns="" id="{04AD0372-0789-4B6E-B65E-F0684078E265}"/>
              </a:ext>
            </a:extLst>
          </p:cNvPr>
          <p:cNvSpPr txBox="1"/>
          <p:nvPr/>
        </p:nvSpPr>
        <p:spPr>
          <a:xfrm>
            <a:off x="0" y="2760133"/>
            <a:ext cx="385042" cy="523220"/>
          </a:xfrm>
          <a:prstGeom prst="rect">
            <a:avLst/>
          </a:prstGeom>
          <a:noFill/>
        </p:spPr>
        <p:txBody>
          <a:bodyPr wrap="none" rtlCol="0">
            <a:spAutoFit/>
          </a:bodyPr>
          <a:lstStyle/>
          <a:p>
            <a:r>
              <a:rPr lang="en-US" sz="2800" b="1" dirty="0">
                <a:solidFill>
                  <a:srgbClr val="FF0000"/>
                </a:solidFill>
              </a:rPr>
              <a:t>1</a:t>
            </a:r>
          </a:p>
        </p:txBody>
      </p:sp>
      <p:sp>
        <p:nvSpPr>
          <p:cNvPr id="7" name="TextBox 6">
            <a:extLst>
              <a:ext uri="{FF2B5EF4-FFF2-40B4-BE49-F238E27FC236}">
                <a16:creationId xmlns:a16="http://schemas.microsoft.com/office/drawing/2014/main" xmlns="" id="{D02D478A-0E42-4089-B222-A4F226F25D71}"/>
              </a:ext>
            </a:extLst>
          </p:cNvPr>
          <p:cNvSpPr txBox="1"/>
          <p:nvPr/>
        </p:nvSpPr>
        <p:spPr>
          <a:xfrm>
            <a:off x="3710807" y="2760133"/>
            <a:ext cx="385042" cy="523220"/>
          </a:xfrm>
          <a:prstGeom prst="rect">
            <a:avLst/>
          </a:prstGeom>
          <a:noFill/>
        </p:spPr>
        <p:txBody>
          <a:bodyPr wrap="none" rtlCol="0">
            <a:spAutoFit/>
          </a:bodyPr>
          <a:lstStyle/>
          <a:p>
            <a:r>
              <a:rPr lang="en-US" sz="2800" b="1" dirty="0">
                <a:solidFill>
                  <a:srgbClr val="FF0000"/>
                </a:solidFill>
              </a:rPr>
              <a:t>2</a:t>
            </a:r>
          </a:p>
        </p:txBody>
      </p:sp>
      <p:sp>
        <p:nvSpPr>
          <p:cNvPr id="5" name="Rectangle: Rounded Corners 4">
            <a:extLst>
              <a:ext uri="{FF2B5EF4-FFF2-40B4-BE49-F238E27FC236}">
                <a16:creationId xmlns:a16="http://schemas.microsoft.com/office/drawing/2014/main" xmlns="" id="{ACBD8F90-3EAB-44C0-9F59-193EA8998816}"/>
              </a:ext>
            </a:extLst>
          </p:cNvPr>
          <p:cNvSpPr/>
          <p:nvPr/>
        </p:nvSpPr>
        <p:spPr>
          <a:xfrm>
            <a:off x="6107498" y="2607733"/>
            <a:ext cx="4746769" cy="2065867"/>
          </a:xfrm>
          <a:prstGeom prst="round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Multiplication Sign 5">
            <a:extLst>
              <a:ext uri="{FF2B5EF4-FFF2-40B4-BE49-F238E27FC236}">
                <a16:creationId xmlns:a16="http://schemas.microsoft.com/office/drawing/2014/main" xmlns="" id="{D0BF4B1E-46D7-4E81-8A34-2F2B319C3E6E}"/>
              </a:ext>
            </a:extLst>
          </p:cNvPr>
          <p:cNvSpPr/>
          <p:nvPr/>
        </p:nvSpPr>
        <p:spPr>
          <a:xfrm>
            <a:off x="6434667" y="4910667"/>
            <a:ext cx="5283200" cy="167640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xmlns="" id="{6CAB29D6-5DD3-444D-83E6-31418A8173B0}"/>
              </a:ext>
            </a:extLst>
          </p:cNvPr>
          <p:cNvSpPr/>
          <p:nvPr/>
        </p:nvSpPr>
        <p:spPr>
          <a:xfrm>
            <a:off x="0" y="0"/>
            <a:ext cx="6084502" cy="4431770"/>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xmlns="" id="{9AD94E4E-F22F-49EA-B9B2-1DA40F512CB6}"/>
              </a:ext>
            </a:extLst>
          </p:cNvPr>
          <p:cNvSpPr/>
          <p:nvPr/>
        </p:nvSpPr>
        <p:spPr>
          <a:xfrm>
            <a:off x="6107498" y="2261660"/>
            <a:ext cx="6073004" cy="4608738"/>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ate Placeholder 9">
            <a:extLst>
              <a:ext uri="{FF2B5EF4-FFF2-40B4-BE49-F238E27FC236}">
                <a16:creationId xmlns:a16="http://schemas.microsoft.com/office/drawing/2014/main" xmlns="" id="{0FF62744-875E-4239-80E2-6571DF8D0056}"/>
              </a:ext>
            </a:extLst>
          </p:cNvPr>
          <p:cNvSpPr>
            <a:spLocks noGrp="1"/>
          </p:cNvSpPr>
          <p:nvPr>
            <p:ph type="dt" sz="half" idx="10"/>
          </p:nvPr>
        </p:nvSpPr>
        <p:spPr/>
        <p:txBody>
          <a:bodyPr/>
          <a:lstStyle/>
          <a:p>
            <a:fld id="{57135A08-669F-49F8-9455-85FC69592125}" type="datetime1">
              <a:rPr lang="en-US" smtClean="0"/>
              <a:pPr/>
              <a:t>1/18/2020</a:t>
            </a:fld>
            <a:endParaRPr lang="en-US" dirty="0"/>
          </a:p>
        </p:txBody>
      </p:sp>
      <p:sp>
        <p:nvSpPr>
          <p:cNvPr id="11" name="Slide Number Placeholder 10">
            <a:extLst>
              <a:ext uri="{FF2B5EF4-FFF2-40B4-BE49-F238E27FC236}">
                <a16:creationId xmlns:a16="http://schemas.microsoft.com/office/drawing/2014/main" xmlns="" id="{91973882-93BE-47FA-AB70-3A1EBBE73938}"/>
              </a:ext>
            </a:extLst>
          </p:cNvPr>
          <p:cNvSpPr>
            <a:spLocks noGrp="1"/>
          </p:cNvSpPr>
          <p:nvPr>
            <p:ph type="sldNum" sz="quarter" idx="12"/>
          </p:nvPr>
        </p:nvSpPr>
        <p:spPr/>
        <p:txBody>
          <a:bodyPr/>
          <a:lstStyle/>
          <a:p>
            <a:fld id="{D57F1E4F-1CFF-5643-939E-217C01CDF565}" type="slidenum">
              <a:rPr lang="en-US" smtClean="0"/>
              <a:pPr/>
              <a:t>32</a:t>
            </a:fld>
            <a:endParaRPr lang="en-US" dirty="0"/>
          </a:p>
        </p:txBody>
      </p:sp>
    </p:spTree>
    <p:extLst>
      <p:ext uri="{BB962C8B-B14F-4D97-AF65-F5344CB8AC3E}">
        <p14:creationId xmlns:p14="http://schemas.microsoft.com/office/powerpoint/2010/main" xmlns="" val="33409567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2342FEF-B052-4443-BC30-3B16D0F08FF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C5206EB0-099D-4174-BAF8-2B1113B11BE5}"/>
              </a:ext>
            </a:extLst>
          </p:cNvPr>
          <p:cNvSpPr>
            <a:spLocks noGrp="1"/>
          </p:cNvSpPr>
          <p:nvPr>
            <p:ph idx="1"/>
          </p:nvPr>
        </p:nvSpPr>
        <p:spPr/>
        <p:txBody>
          <a:bodyPr/>
          <a:lstStyle/>
          <a:p>
            <a:endParaRPr lang="en-US"/>
          </a:p>
        </p:txBody>
      </p:sp>
      <p:pic>
        <p:nvPicPr>
          <p:cNvPr id="8194" name="Picture 2">
            <a:extLst>
              <a:ext uri="{FF2B5EF4-FFF2-40B4-BE49-F238E27FC236}">
                <a16:creationId xmlns:a16="http://schemas.microsoft.com/office/drawing/2014/main" xmlns="" id="{AC06A782-1E49-47FD-9380-AE2F62F2EA19}"/>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647302" y="4763"/>
            <a:ext cx="9594313" cy="69354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4">
            <a:extLst>
              <a:ext uri="{FF2B5EF4-FFF2-40B4-BE49-F238E27FC236}">
                <a16:creationId xmlns:a16="http://schemas.microsoft.com/office/drawing/2014/main" xmlns="" id="{0923BCB8-FC79-47A3-81EA-9EE44C12B385}"/>
              </a:ext>
            </a:extLst>
          </p:cNvPr>
          <p:cNvSpPr/>
          <p:nvPr/>
        </p:nvSpPr>
        <p:spPr>
          <a:xfrm>
            <a:off x="1647302" y="0"/>
            <a:ext cx="9594313" cy="6935424"/>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xmlns="" id="{A8A6AC6C-106E-40F4-AFE1-0873BB4C78B5}"/>
              </a:ext>
            </a:extLst>
          </p:cNvPr>
          <p:cNvSpPr>
            <a:spLocks noGrp="1"/>
          </p:cNvSpPr>
          <p:nvPr>
            <p:ph type="dt" sz="half" idx="10"/>
          </p:nvPr>
        </p:nvSpPr>
        <p:spPr/>
        <p:txBody>
          <a:bodyPr/>
          <a:lstStyle/>
          <a:p>
            <a:fld id="{0D0CF727-6EF4-4817-AF7A-4D6D0EBBE657}" type="datetime1">
              <a:rPr lang="en-US" smtClean="0"/>
              <a:pPr/>
              <a:t>1/18/2020</a:t>
            </a:fld>
            <a:endParaRPr lang="en-US" dirty="0"/>
          </a:p>
        </p:txBody>
      </p:sp>
      <p:sp>
        <p:nvSpPr>
          <p:cNvPr id="6" name="Slide Number Placeholder 5">
            <a:extLst>
              <a:ext uri="{FF2B5EF4-FFF2-40B4-BE49-F238E27FC236}">
                <a16:creationId xmlns:a16="http://schemas.microsoft.com/office/drawing/2014/main" xmlns="" id="{D5C35483-E386-40AF-8FA6-3465E71621C0}"/>
              </a:ext>
            </a:extLst>
          </p:cNvPr>
          <p:cNvSpPr>
            <a:spLocks noGrp="1"/>
          </p:cNvSpPr>
          <p:nvPr>
            <p:ph type="sldNum" sz="quarter" idx="12"/>
          </p:nvPr>
        </p:nvSpPr>
        <p:spPr/>
        <p:txBody>
          <a:bodyPr/>
          <a:lstStyle/>
          <a:p>
            <a:fld id="{D57F1E4F-1CFF-5643-939E-217C01CDF565}" type="slidenum">
              <a:rPr lang="en-US" smtClean="0"/>
              <a:pPr/>
              <a:t>33</a:t>
            </a:fld>
            <a:endParaRPr lang="en-US" dirty="0"/>
          </a:p>
        </p:txBody>
      </p:sp>
    </p:spTree>
    <p:extLst>
      <p:ext uri="{BB962C8B-B14F-4D97-AF65-F5344CB8AC3E}">
        <p14:creationId xmlns:p14="http://schemas.microsoft.com/office/powerpoint/2010/main" xmlns="" val="16206063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4E049C9-9B2C-48D1-AF4E-A19484EBC25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7730DDCC-BB74-4E4C-B2D6-F9EA87C0953C}"/>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xmlns="" id="{05C7F6AC-3D5E-49B7-A71C-EA20E3399072}"/>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532471" y="-24592"/>
            <a:ext cx="9592734" cy="69418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a:extLst>
              <a:ext uri="{FF2B5EF4-FFF2-40B4-BE49-F238E27FC236}">
                <a16:creationId xmlns:a16="http://schemas.microsoft.com/office/drawing/2014/main" xmlns="" id="{AF081BAE-239D-4A7F-AA06-E31B085C2E9B}"/>
              </a:ext>
            </a:extLst>
          </p:cNvPr>
          <p:cNvSpPr/>
          <p:nvPr/>
        </p:nvSpPr>
        <p:spPr>
          <a:xfrm>
            <a:off x="1532471" y="-24593"/>
            <a:ext cx="9592734" cy="6941859"/>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peech Bubble: Rectangle with Corners Rounded 4">
            <a:extLst>
              <a:ext uri="{FF2B5EF4-FFF2-40B4-BE49-F238E27FC236}">
                <a16:creationId xmlns:a16="http://schemas.microsoft.com/office/drawing/2014/main" xmlns="" id="{C0218A24-D3E0-40F5-A320-21FE459A16ED}"/>
              </a:ext>
            </a:extLst>
          </p:cNvPr>
          <p:cNvSpPr/>
          <p:nvPr/>
        </p:nvSpPr>
        <p:spPr>
          <a:xfrm>
            <a:off x="100012" y="0"/>
            <a:ext cx="2489200" cy="1528763"/>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Drag to right</a:t>
            </a:r>
          </a:p>
        </p:txBody>
      </p:sp>
      <p:sp>
        <p:nvSpPr>
          <p:cNvPr id="7" name="Date Placeholder 6">
            <a:extLst>
              <a:ext uri="{FF2B5EF4-FFF2-40B4-BE49-F238E27FC236}">
                <a16:creationId xmlns:a16="http://schemas.microsoft.com/office/drawing/2014/main" xmlns="" id="{1C2ADADA-AB50-47EA-AB25-5F5839452532}"/>
              </a:ext>
            </a:extLst>
          </p:cNvPr>
          <p:cNvSpPr>
            <a:spLocks noGrp="1"/>
          </p:cNvSpPr>
          <p:nvPr>
            <p:ph type="dt" sz="half" idx="10"/>
          </p:nvPr>
        </p:nvSpPr>
        <p:spPr/>
        <p:txBody>
          <a:bodyPr/>
          <a:lstStyle/>
          <a:p>
            <a:fld id="{7F50EF5F-2D23-402B-8872-EF2E8490CE22}" type="datetime1">
              <a:rPr lang="en-US" smtClean="0"/>
              <a:pPr/>
              <a:t>1/18/2020</a:t>
            </a:fld>
            <a:endParaRPr lang="en-US" dirty="0"/>
          </a:p>
        </p:txBody>
      </p:sp>
      <p:sp>
        <p:nvSpPr>
          <p:cNvPr id="8" name="Slide Number Placeholder 7">
            <a:extLst>
              <a:ext uri="{FF2B5EF4-FFF2-40B4-BE49-F238E27FC236}">
                <a16:creationId xmlns:a16="http://schemas.microsoft.com/office/drawing/2014/main" xmlns="" id="{40571405-2168-44F6-8E72-6FE60DB5E101}"/>
              </a:ext>
            </a:extLst>
          </p:cNvPr>
          <p:cNvSpPr>
            <a:spLocks noGrp="1"/>
          </p:cNvSpPr>
          <p:nvPr>
            <p:ph type="sldNum" sz="quarter" idx="12"/>
          </p:nvPr>
        </p:nvSpPr>
        <p:spPr/>
        <p:txBody>
          <a:bodyPr/>
          <a:lstStyle/>
          <a:p>
            <a:fld id="{D57F1E4F-1CFF-5643-939E-217C01CDF565}" type="slidenum">
              <a:rPr lang="en-US" smtClean="0"/>
              <a:pPr/>
              <a:t>34</a:t>
            </a:fld>
            <a:endParaRPr lang="en-US" dirty="0"/>
          </a:p>
        </p:txBody>
      </p:sp>
    </p:spTree>
    <p:extLst>
      <p:ext uri="{BB962C8B-B14F-4D97-AF65-F5344CB8AC3E}">
        <p14:creationId xmlns:p14="http://schemas.microsoft.com/office/powerpoint/2010/main" xmlns="" val="5273105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CCD32E6-98DA-4B01-A0A4-540051D702B2}"/>
              </a:ext>
            </a:extLst>
          </p:cNvPr>
          <p:cNvSpPr>
            <a:spLocks noGrp="1"/>
          </p:cNvSpPr>
          <p:nvPr>
            <p:ph type="title"/>
          </p:nvPr>
        </p:nvSpPr>
        <p:spPr/>
        <p:txBody>
          <a:bodyPr/>
          <a:lstStyle/>
          <a:p>
            <a:r>
              <a:rPr lang="en-US" i="1" dirty="0" err="1"/>
              <a:t>BacTrack</a:t>
            </a:r>
            <a:r>
              <a:rPr lang="en-US" i="1" dirty="0"/>
              <a:t> – Isolate alerts</a:t>
            </a:r>
            <a:r>
              <a:rPr lang="en-US" dirty="0"/>
              <a:t/>
            </a:r>
            <a:br>
              <a:rPr lang="en-US" dirty="0"/>
            </a:br>
            <a:endParaRPr lang="en-US" dirty="0"/>
          </a:p>
        </p:txBody>
      </p:sp>
      <p:sp>
        <p:nvSpPr>
          <p:cNvPr id="3" name="Content Placeholder 2">
            <a:extLst>
              <a:ext uri="{FF2B5EF4-FFF2-40B4-BE49-F238E27FC236}">
                <a16:creationId xmlns:a16="http://schemas.microsoft.com/office/drawing/2014/main" xmlns="" id="{E7576EAC-888C-4A8D-9335-EFE7A2F2E29D}"/>
              </a:ext>
            </a:extLst>
          </p:cNvPr>
          <p:cNvSpPr>
            <a:spLocks noGrp="1"/>
          </p:cNvSpPr>
          <p:nvPr>
            <p:ph idx="1"/>
          </p:nvPr>
        </p:nvSpPr>
        <p:spPr/>
        <p:txBody>
          <a:bodyPr/>
          <a:lstStyle/>
          <a:p>
            <a:endParaRPr lang="en-US"/>
          </a:p>
        </p:txBody>
      </p:sp>
      <p:pic>
        <p:nvPicPr>
          <p:cNvPr id="9218" name="Picture 2">
            <a:extLst>
              <a:ext uri="{FF2B5EF4-FFF2-40B4-BE49-F238E27FC236}">
                <a16:creationId xmlns:a16="http://schemas.microsoft.com/office/drawing/2014/main" xmlns="" id="{39B5B8F6-CA28-4F68-A053-5ABC0F28ED4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589212" y="1393296"/>
            <a:ext cx="7509235" cy="54647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5" name="Straight Arrow Connector 4">
            <a:extLst>
              <a:ext uri="{FF2B5EF4-FFF2-40B4-BE49-F238E27FC236}">
                <a16:creationId xmlns:a16="http://schemas.microsoft.com/office/drawing/2014/main" xmlns="" id="{22784C35-74BF-4116-9A0A-86705FC3B671}"/>
              </a:ext>
            </a:extLst>
          </p:cNvPr>
          <p:cNvCxnSpPr/>
          <p:nvPr/>
        </p:nvCxnSpPr>
        <p:spPr>
          <a:xfrm>
            <a:off x="5452533" y="2624668"/>
            <a:ext cx="982134" cy="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xmlns="" id="{D2F47646-3E83-4DAE-A34E-8C9D6C963831}"/>
              </a:ext>
            </a:extLst>
          </p:cNvPr>
          <p:cNvSpPr/>
          <p:nvPr/>
        </p:nvSpPr>
        <p:spPr>
          <a:xfrm>
            <a:off x="8074838" y="2363058"/>
            <a:ext cx="383438" cy="523220"/>
          </a:xfrm>
          <a:prstGeom prst="rect">
            <a:avLst/>
          </a:prstGeom>
        </p:spPr>
        <p:txBody>
          <a:bodyPr wrap="none">
            <a:spAutoFit/>
          </a:bodyPr>
          <a:lstStyle/>
          <a:p>
            <a:r>
              <a:rPr lang="en-US" sz="2800" b="1" dirty="0">
                <a:solidFill>
                  <a:srgbClr val="FF0000"/>
                </a:solidFill>
              </a:rPr>
              <a:t>1</a:t>
            </a:r>
          </a:p>
        </p:txBody>
      </p:sp>
      <p:sp>
        <p:nvSpPr>
          <p:cNvPr id="8" name="Rectangle 7">
            <a:extLst>
              <a:ext uri="{FF2B5EF4-FFF2-40B4-BE49-F238E27FC236}">
                <a16:creationId xmlns:a16="http://schemas.microsoft.com/office/drawing/2014/main" xmlns="" id="{71E8C8B5-13A9-4884-8412-EEF935E9FC7D}"/>
              </a:ext>
            </a:extLst>
          </p:cNvPr>
          <p:cNvSpPr/>
          <p:nvPr/>
        </p:nvSpPr>
        <p:spPr>
          <a:xfrm>
            <a:off x="4163238" y="3167390"/>
            <a:ext cx="383438" cy="523220"/>
          </a:xfrm>
          <a:prstGeom prst="rect">
            <a:avLst/>
          </a:prstGeom>
        </p:spPr>
        <p:txBody>
          <a:bodyPr wrap="none">
            <a:spAutoFit/>
          </a:bodyPr>
          <a:lstStyle/>
          <a:p>
            <a:r>
              <a:rPr lang="en-US" sz="2800" b="1" dirty="0">
                <a:solidFill>
                  <a:srgbClr val="FF0000"/>
                </a:solidFill>
              </a:rPr>
              <a:t>2</a:t>
            </a:r>
          </a:p>
        </p:txBody>
      </p:sp>
      <p:cxnSp>
        <p:nvCxnSpPr>
          <p:cNvPr id="9" name="Straight Arrow Connector 8">
            <a:extLst>
              <a:ext uri="{FF2B5EF4-FFF2-40B4-BE49-F238E27FC236}">
                <a16:creationId xmlns:a16="http://schemas.microsoft.com/office/drawing/2014/main" xmlns="" id="{23DAC562-2BA7-4653-A3B9-9F46383CE2B8}"/>
              </a:ext>
            </a:extLst>
          </p:cNvPr>
          <p:cNvCxnSpPr/>
          <p:nvPr/>
        </p:nvCxnSpPr>
        <p:spPr>
          <a:xfrm>
            <a:off x="1776408" y="3429001"/>
            <a:ext cx="982134" cy="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xmlns="" id="{85C3532D-89C2-4071-BFB0-EB2928EE3A44}"/>
              </a:ext>
            </a:extLst>
          </p:cNvPr>
          <p:cNvCxnSpPr/>
          <p:nvPr/>
        </p:nvCxnSpPr>
        <p:spPr>
          <a:xfrm>
            <a:off x="1776408" y="3622879"/>
            <a:ext cx="982134" cy="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xmlns="" id="{39F02B5E-0FD0-4A8E-98CA-B02A916E76E2}"/>
              </a:ext>
            </a:extLst>
          </p:cNvPr>
          <p:cNvSpPr/>
          <p:nvPr/>
        </p:nvSpPr>
        <p:spPr>
          <a:xfrm>
            <a:off x="3949130" y="3379169"/>
            <a:ext cx="383438" cy="523220"/>
          </a:xfrm>
          <a:prstGeom prst="rect">
            <a:avLst/>
          </a:prstGeom>
        </p:spPr>
        <p:txBody>
          <a:bodyPr wrap="none">
            <a:spAutoFit/>
          </a:bodyPr>
          <a:lstStyle/>
          <a:p>
            <a:r>
              <a:rPr lang="en-US" sz="2800" b="1" dirty="0">
                <a:solidFill>
                  <a:srgbClr val="FF0000"/>
                </a:solidFill>
              </a:rPr>
              <a:t>3</a:t>
            </a:r>
          </a:p>
        </p:txBody>
      </p:sp>
      <p:sp>
        <p:nvSpPr>
          <p:cNvPr id="4" name="Rectangle 3">
            <a:extLst>
              <a:ext uri="{FF2B5EF4-FFF2-40B4-BE49-F238E27FC236}">
                <a16:creationId xmlns:a16="http://schemas.microsoft.com/office/drawing/2014/main" xmlns="" id="{791601A4-A123-4BC5-A43E-9030F3BDC4C0}"/>
              </a:ext>
            </a:extLst>
          </p:cNvPr>
          <p:cNvSpPr/>
          <p:nvPr/>
        </p:nvSpPr>
        <p:spPr>
          <a:xfrm>
            <a:off x="2589212" y="1393296"/>
            <a:ext cx="7509235" cy="5464703"/>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a:extLst>
              <a:ext uri="{FF2B5EF4-FFF2-40B4-BE49-F238E27FC236}">
                <a16:creationId xmlns:a16="http://schemas.microsoft.com/office/drawing/2014/main" xmlns="" id="{3E80B074-8B45-400F-A3FF-C11262323B44}"/>
              </a:ext>
            </a:extLst>
          </p:cNvPr>
          <p:cNvSpPr>
            <a:spLocks noGrp="1"/>
          </p:cNvSpPr>
          <p:nvPr>
            <p:ph type="dt" sz="half" idx="10"/>
          </p:nvPr>
        </p:nvSpPr>
        <p:spPr/>
        <p:txBody>
          <a:bodyPr/>
          <a:lstStyle/>
          <a:p>
            <a:fld id="{B0D0224C-C9F8-4E8A-8B9A-1FCC60948AC2}" type="datetime1">
              <a:rPr lang="en-US" smtClean="0"/>
              <a:pPr/>
              <a:t>1/18/2020</a:t>
            </a:fld>
            <a:endParaRPr lang="en-US" dirty="0"/>
          </a:p>
        </p:txBody>
      </p:sp>
      <p:sp>
        <p:nvSpPr>
          <p:cNvPr id="12" name="Slide Number Placeholder 11">
            <a:extLst>
              <a:ext uri="{FF2B5EF4-FFF2-40B4-BE49-F238E27FC236}">
                <a16:creationId xmlns:a16="http://schemas.microsoft.com/office/drawing/2014/main" xmlns="" id="{977D3FB4-60C5-45EE-A29C-928CBE6689C0}"/>
              </a:ext>
            </a:extLst>
          </p:cNvPr>
          <p:cNvSpPr>
            <a:spLocks noGrp="1"/>
          </p:cNvSpPr>
          <p:nvPr>
            <p:ph type="sldNum" sz="quarter" idx="12"/>
          </p:nvPr>
        </p:nvSpPr>
        <p:spPr/>
        <p:txBody>
          <a:bodyPr/>
          <a:lstStyle/>
          <a:p>
            <a:fld id="{D57F1E4F-1CFF-5643-939E-217C01CDF565}" type="slidenum">
              <a:rPr lang="en-US" smtClean="0"/>
              <a:pPr/>
              <a:t>35</a:t>
            </a:fld>
            <a:endParaRPr lang="en-US" dirty="0"/>
          </a:p>
        </p:txBody>
      </p:sp>
    </p:spTree>
    <p:extLst>
      <p:ext uri="{BB962C8B-B14F-4D97-AF65-F5344CB8AC3E}">
        <p14:creationId xmlns:p14="http://schemas.microsoft.com/office/powerpoint/2010/main" xmlns="" val="19531039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0CA6A5F-7897-4D1D-BD12-F031358CB2D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0C1A40B3-3584-46EA-9117-21761F23A6A2}"/>
              </a:ext>
            </a:extLst>
          </p:cNvPr>
          <p:cNvSpPr>
            <a:spLocks noGrp="1"/>
          </p:cNvSpPr>
          <p:nvPr>
            <p:ph idx="1"/>
          </p:nvPr>
        </p:nvSpPr>
        <p:spPr/>
        <p:txBody>
          <a:bodyPr/>
          <a:lstStyle/>
          <a:p>
            <a:endParaRPr lang="en-US"/>
          </a:p>
        </p:txBody>
      </p:sp>
      <p:pic>
        <p:nvPicPr>
          <p:cNvPr id="10242" name="Picture 2">
            <a:extLst>
              <a:ext uri="{FF2B5EF4-FFF2-40B4-BE49-F238E27FC236}">
                <a16:creationId xmlns:a16="http://schemas.microsoft.com/office/drawing/2014/main" xmlns="" id="{65C6F731-F0E9-4BAF-AD8A-8AE346E062E6}"/>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589212" y="1284521"/>
            <a:ext cx="7378170" cy="55734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Rectangle: Rounded Corners 3">
            <a:extLst>
              <a:ext uri="{FF2B5EF4-FFF2-40B4-BE49-F238E27FC236}">
                <a16:creationId xmlns:a16="http://schemas.microsoft.com/office/drawing/2014/main" xmlns="" id="{2F67003C-952C-4B16-B420-8D13765D5503}"/>
              </a:ext>
            </a:extLst>
          </p:cNvPr>
          <p:cNvSpPr/>
          <p:nvPr/>
        </p:nvSpPr>
        <p:spPr>
          <a:xfrm>
            <a:off x="2709333" y="1693333"/>
            <a:ext cx="5469467" cy="2489200"/>
          </a:xfrm>
          <a:prstGeom prst="round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xmlns="" id="{2DB2233C-B2AD-4142-9C71-A201F648C634}"/>
              </a:ext>
            </a:extLst>
          </p:cNvPr>
          <p:cNvSpPr/>
          <p:nvPr/>
        </p:nvSpPr>
        <p:spPr>
          <a:xfrm>
            <a:off x="2692403" y="4233322"/>
            <a:ext cx="5469467" cy="2489200"/>
          </a:xfrm>
          <a:prstGeom prst="round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peech Bubble: Oval 4">
            <a:extLst>
              <a:ext uri="{FF2B5EF4-FFF2-40B4-BE49-F238E27FC236}">
                <a16:creationId xmlns:a16="http://schemas.microsoft.com/office/drawing/2014/main" xmlns="" id="{17274665-88B0-42D9-AF43-4E154B3F83AD}"/>
              </a:ext>
            </a:extLst>
          </p:cNvPr>
          <p:cNvSpPr/>
          <p:nvPr/>
        </p:nvSpPr>
        <p:spPr>
          <a:xfrm>
            <a:off x="7404101" y="4292589"/>
            <a:ext cx="2556930" cy="1667911"/>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Low Frequency Results</a:t>
            </a:r>
          </a:p>
        </p:txBody>
      </p:sp>
      <p:sp>
        <p:nvSpPr>
          <p:cNvPr id="7" name="Rectangle 6">
            <a:extLst>
              <a:ext uri="{FF2B5EF4-FFF2-40B4-BE49-F238E27FC236}">
                <a16:creationId xmlns:a16="http://schemas.microsoft.com/office/drawing/2014/main" xmlns="" id="{4303A3EE-F8FE-4DDA-9207-F92FD14E9DB7}"/>
              </a:ext>
            </a:extLst>
          </p:cNvPr>
          <p:cNvSpPr/>
          <p:nvPr/>
        </p:nvSpPr>
        <p:spPr>
          <a:xfrm>
            <a:off x="2589212" y="1284521"/>
            <a:ext cx="7378170" cy="5573479"/>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xmlns="" id="{4313F022-0F2D-421A-B959-EF4EB6581CD1}"/>
              </a:ext>
            </a:extLst>
          </p:cNvPr>
          <p:cNvSpPr>
            <a:spLocks noGrp="1"/>
          </p:cNvSpPr>
          <p:nvPr>
            <p:ph type="dt" sz="half" idx="10"/>
          </p:nvPr>
        </p:nvSpPr>
        <p:spPr/>
        <p:txBody>
          <a:bodyPr/>
          <a:lstStyle/>
          <a:p>
            <a:fld id="{6F3F1770-E3A5-47E9-B391-0D0F3E9F9654}" type="datetime1">
              <a:rPr lang="en-US" smtClean="0"/>
              <a:pPr/>
              <a:t>1/18/2020</a:t>
            </a:fld>
            <a:endParaRPr lang="en-US" dirty="0"/>
          </a:p>
        </p:txBody>
      </p:sp>
      <p:sp>
        <p:nvSpPr>
          <p:cNvPr id="9" name="Slide Number Placeholder 8">
            <a:extLst>
              <a:ext uri="{FF2B5EF4-FFF2-40B4-BE49-F238E27FC236}">
                <a16:creationId xmlns:a16="http://schemas.microsoft.com/office/drawing/2014/main" xmlns="" id="{E262B258-FF35-4EEB-8379-1776F7AF473A}"/>
              </a:ext>
            </a:extLst>
          </p:cNvPr>
          <p:cNvSpPr>
            <a:spLocks noGrp="1"/>
          </p:cNvSpPr>
          <p:nvPr>
            <p:ph type="sldNum" sz="quarter" idx="12"/>
          </p:nvPr>
        </p:nvSpPr>
        <p:spPr/>
        <p:txBody>
          <a:bodyPr/>
          <a:lstStyle/>
          <a:p>
            <a:fld id="{D57F1E4F-1CFF-5643-939E-217C01CDF565}" type="slidenum">
              <a:rPr lang="en-US" smtClean="0"/>
              <a:pPr/>
              <a:t>36</a:t>
            </a:fld>
            <a:endParaRPr lang="en-US" dirty="0"/>
          </a:p>
        </p:txBody>
      </p:sp>
    </p:spTree>
    <p:extLst>
      <p:ext uri="{BB962C8B-B14F-4D97-AF65-F5344CB8AC3E}">
        <p14:creationId xmlns:p14="http://schemas.microsoft.com/office/powerpoint/2010/main" xmlns="" val="5746001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FA66489-D7EF-4C25-A39D-74EA63FE7AE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B730DAB3-3957-40EA-ABE0-3805F58DF204}"/>
              </a:ext>
            </a:extLst>
          </p:cNvPr>
          <p:cNvSpPr>
            <a:spLocks noGrp="1"/>
          </p:cNvSpPr>
          <p:nvPr>
            <p:ph idx="1"/>
          </p:nvPr>
        </p:nvSpPr>
        <p:spPr/>
        <p:txBody>
          <a:bodyPr/>
          <a:lstStyle/>
          <a:p>
            <a:endParaRPr lang="en-US"/>
          </a:p>
        </p:txBody>
      </p:sp>
      <p:pic>
        <p:nvPicPr>
          <p:cNvPr id="11266" name="Picture 2">
            <a:extLst>
              <a:ext uri="{FF2B5EF4-FFF2-40B4-BE49-F238E27FC236}">
                <a16:creationId xmlns:a16="http://schemas.microsoft.com/office/drawing/2014/main" xmlns="" id="{5B7A498F-6CE1-4E0B-92C6-EBB7B5E7B170}"/>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572279" y="1206186"/>
            <a:ext cx="7663826" cy="5632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Oval 3">
            <a:extLst>
              <a:ext uri="{FF2B5EF4-FFF2-40B4-BE49-F238E27FC236}">
                <a16:creationId xmlns:a16="http://schemas.microsoft.com/office/drawing/2014/main" xmlns="" id="{05619490-3C0B-4169-A7BA-FB6D6FD461D9}"/>
              </a:ext>
            </a:extLst>
          </p:cNvPr>
          <p:cNvSpPr/>
          <p:nvPr/>
        </p:nvSpPr>
        <p:spPr>
          <a:xfrm>
            <a:off x="8517467" y="3606800"/>
            <a:ext cx="457200" cy="38946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xmlns="" id="{3EFD0C30-8987-4348-94CD-BBF84B307F46}"/>
              </a:ext>
            </a:extLst>
          </p:cNvPr>
          <p:cNvSpPr/>
          <p:nvPr/>
        </p:nvSpPr>
        <p:spPr>
          <a:xfrm>
            <a:off x="6756400" y="4741333"/>
            <a:ext cx="304800" cy="304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peech Bubble: Oval 5">
            <a:extLst>
              <a:ext uri="{FF2B5EF4-FFF2-40B4-BE49-F238E27FC236}">
                <a16:creationId xmlns:a16="http://schemas.microsoft.com/office/drawing/2014/main" xmlns="" id="{CD0AD77C-DF32-4E57-A757-5DF1D531C717}"/>
              </a:ext>
            </a:extLst>
          </p:cNvPr>
          <p:cNvSpPr/>
          <p:nvPr/>
        </p:nvSpPr>
        <p:spPr>
          <a:xfrm>
            <a:off x="8517467" y="3183466"/>
            <a:ext cx="814388" cy="389467"/>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8" name="Speech Bubble: Oval 7">
            <a:extLst>
              <a:ext uri="{FF2B5EF4-FFF2-40B4-BE49-F238E27FC236}">
                <a16:creationId xmlns:a16="http://schemas.microsoft.com/office/drawing/2014/main" xmlns="" id="{8518DF75-DC99-44AB-9CCC-9333ABDC5234}"/>
              </a:ext>
            </a:extLst>
          </p:cNvPr>
          <p:cNvSpPr/>
          <p:nvPr/>
        </p:nvSpPr>
        <p:spPr>
          <a:xfrm>
            <a:off x="6639718" y="4317999"/>
            <a:ext cx="814388" cy="389467"/>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7" name="Rectangle 6">
            <a:extLst>
              <a:ext uri="{FF2B5EF4-FFF2-40B4-BE49-F238E27FC236}">
                <a16:creationId xmlns:a16="http://schemas.microsoft.com/office/drawing/2014/main" xmlns="" id="{0F67C864-3162-449C-B2E3-8682B1F352E7}"/>
              </a:ext>
            </a:extLst>
          </p:cNvPr>
          <p:cNvSpPr/>
          <p:nvPr/>
        </p:nvSpPr>
        <p:spPr>
          <a:xfrm>
            <a:off x="2572279" y="1206186"/>
            <a:ext cx="7663826" cy="5632450"/>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ate Placeholder 8">
            <a:extLst>
              <a:ext uri="{FF2B5EF4-FFF2-40B4-BE49-F238E27FC236}">
                <a16:creationId xmlns:a16="http://schemas.microsoft.com/office/drawing/2014/main" xmlns="" id="{2892FF78-8D72-4AE6-824F-4E3270C18CF9}"/>
              </a:ext>
            </a:extLst>
          </p:cNvPr>
          <p:cNvSpPr>
            <a:spLocks noGrp="1"/>
          </p:cNvSpPr>
          <p:nvPr>
            <p:ph type="dt" sz="half" idx="10"/>
          </p:nvPr>
        </p:nvSpPr>
        <p:spPr/>
        <p:txBody>
          <a:bodyPr/>
          <a:lstStyle/>
          <a:p>
            <a:fld id="{842586D9-C3FD-4B94-88AD-0347CEB89F5C}" type="datetime1">
              <a:rPr lang="en-US" smtClean="0"/>
              <a:pPr/>
              <a:t>1/18/2020</a:t>
            </a:fld>
            <a:endParaRPr lang="en-US" dirty="0"/>
          </a:p>
        </p:txBody>
      </p:sp>
      <p:sp>
        <p:nvSpPr>
          <p:cNvPr id="10" name="Slide Number Placeholder 9">
            <a:extLst>
              <a:ext uri="{FF2B5EF4-FFF2-40B4-BE49-F238E27FC236}">
                <a16:creationId xmlns:a16="http://schemas.microsoft.com/office/drawing/2014/main" xmlns="" id="{DAB78330-56F6-4504-9D02-C84B86125335}"/>
              </a:ext>
            </a:extLst>
          </p:cNvPr>
          <p:cNvSpPr>
            <a:spLocks noGrp="1"/>
          </p:cNvSpPr>
          <p:nvPr>
            <p:ph type="sldNum" sz="quarter" idx="12"/>
          </p:nvPr>
        </p:nvSpPr>
        <p:spPr/>
        <p:txBody>
          <a:bodyPr/>
          <a:lstStyle/>
          <a:p>
            <a:fld id="{D57F1E4F-1CFF-5643-939E-217C01CDF565}" type="slidenum">
              <a:rPr lang="en-US" smtClean="0"/>
              <a:pPr/>
              <a:t>37</a:t>
            </a:fld>
            <a:endParaRPr lang="en-US" dirty="0"/>
          </a:p>
        </p:txBody>
      </p:sp>
    </p:spTree>
    <p:extLst>
      <p:ext uri="{BB962C8B-B14F-4D97-AF65-F5344CB8AC3E}">
        <p14:creationId xmlns:p14="http://schemas.microsoft.com/office/powerpoint/2010/main" xmlns="" val="1283771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BFE1482-8003-4CEB-8E51-8F6993CED0D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DCFBE464-60FD-44EC-995E-D8C07E7E695B}"/>
              </a:ext>
            </a:extLst>
          </p:cNvPr>
          <p:cNvSpPr>
            <a:spLocks noGrp="1"/>
          </p:cNvSpPr>
          <p:nvPr>
            <p:ph idx="1"/>
          </p:nvPr>
        </p:nvSpPr>
        <p:spPr/>
        <p:txBody>
          <a:bodyPr/>
          <a:lstStyle/>
          <a:p>
            <a:endParaRPr lang="en-US"/>
          </a:p>
        </p:txBody>
      </p:sp>
      <p:pic>
        <p:nvPicPr>
          <p:cNvPr id="12290" name="Picture 2">
            <a:extLst>
              <a:ext uri="{FF2B5EF4-FFF2-40B4-BE49-F238E27FC236}">
                <a16:creationId xmlns:a16="http://schemas.microsoft.com/office/drawing/2014/main" xmlns="" id="{BDE7847D-7680-432D-93F0-3D944456A488}"/>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589212" y="951541"/>
            <a:ext cx="8163029" cy="59064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Rectangle 3">
            <a:extLst>
              <a:ext uri="{FF2B5EF4-FFF2-40B4-BE49-F238E27FC236}">
                <a16:creationId xmlns:a16="http://schemas.microsoft.com/office/drawing/2014/main" xmlns="" id="{5CBFC353-143A-4BED-B028-358E3648EB8E}"/>
              </a:ext>
            </a:extLst>
          </p:cNvPr>
          <p:cNvSpPr/>
          <p:nvPr/>
        </p:nvSpPr>
        <p:spPr>
          <a:xfrm>
            <a:off x="2589212" y="951541"/>
            <a:ext cx="8163029" cy="5906459"/>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xmlns="" id="{6D16957A-3DA7-4C69-A994-FD99F9F138FF}"/>
              </a:ext>
            </a:extLst>
          </p:cNvPr>
          <p:cNvSpPr>
            <a:spLocks noGrp="1"/>
          </p:cNvSpPr>
          <p:nvPr>
            <p:ph type="dt" sz="half" idx="10"/>
          </p:nvPr>
        </p:nvSpPr>
        <p:spPr/>
        <p:txBody>
          <a:bodyPr/>
          <a:lstStyle/>
          <a:p>
            <a:fld id="{F01927B2-C4A1-40AA-9168-262246CCCD85}" type="datetime1">
              <a:rPr lang="en-US" smtClean="0"/>
              <a:pPr/>
              <a:t>1/18/2020</a:t>
            </a:fld>
            <a:endParaRPr lang="en-US" dirty="0"/>
          </a:p>
        </p:txBody>
      </p:sp>
      <p:sp>
        <p:nvSpPr>
          <p:cNvPr id="6" name="Slide Number Placeholder 5">
            <a:extLst>
              <a:ext uri="{FF2B5EF4-FFF2-40B4-BE49-F238E27FC236}">
                <a16:creationId xmlns:a16="http://schemas.microsoft.com/office/drawing/2014/main" xmlns="" id="{4C31BED4-A7C6-44FE-9D43-93200E5B191E}"/>
              </a:ext>
            </a:extLst>
          </p:cNvPr>
          <p:cNvSpPr>
            <a:spLocks noGrp="1"/>
          </p:cNvSpPr>
          <p:nvPr>
            <p:ph type="sldNum" sz="quarter" idx="12"/>
          </p:nvPr>
        </p:nvSpPr>
        <p:spPr/>
        <p:txBody>
          <a:bodyPr/>
          <a:lstStyle/>
          <a:p>
            <a:fld id="{D57F1E4F-1CFF-5643-939E-217C01CDF565}" type="slidenum">
              <a:rPr lang="en-US" smtClean="0"/>
              <a:pPr/>
              <a:t>38</a:t>
            </a:fld>
            <a:endParaRPr lang="en-US" dirty="0"/>
          </a:p>
        </p:txBody>
      </p:sp>
    </p:spTree>
    <p:extLst>
      <p:ext uri="{BB962C8B-B14F-4D97-AF65-F5344CB8AC3E}">
        <p14:creationId xmlns:p14="http://schemas.microsoft.com/office/powerpoint/2010/main" xmlns="" val="25617861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WHONET data analysis screen</a:t>
            </a:r>
            <a:r>
              <a:rPr lang="en-US" dirty="0">
                <a:effectLst/>
              </a:rPr>
              <a:t> </a:t>
            </a:r>
            <a:endParaRPr lang="en-US" dirty="0"/>
          </a:p>
        </p:txBody>
      </p:sp>
      <p:pic>
        <p:nvPicPr>
          <p:cNvPr id="4" name="Picture 3"/>
          <p:cNvPicPr>
            <a:picLocks noChangeAspect="1"/>
          </p:cNvPicPr>
          <p:nvPr/>
        </p:nvPicPr>
        <p:blipFill>
          <a:blip r:embed="rId2"/>
          <a:stretch>
            <a:fillRect/>
          </a:stretch>
        </p:blipFill>
        <p:spPr>
          <a:xfrm>
            <a:off x="3260037" y="1524705"/>
            <a:ext cx="6427304" cy="5333295"/>
          </a:xfrm>
          <a:prstGeom prst="rect">
            <a:avLst/>
          </a:prstGeom>
        </p:spPr>
      </p:pic>
      <p:sp>
        <p:nvSpPr>
          <p:cNvPr id="3" name="Rectangle 2"/>
          <p:cNvSpPr/>
          <p:nvPr/>
        </p:nvSpPr>
        <p:spPr>
          <a:xfrm>
            <a:off x="3246783" y="1497496"/>
            <a:ext cx="6427304" cy="5360504"/>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5" name="Date Placeholder 4">
            <a:extLst>
              <a:ext uri="{FF2B5EF4-FFF2-40B4-BE49-F238E27FC236}">
                <a16:creationId xmlns:a16="http://schemas.microsoft.com/office/drawing/2014/main" xmlns="" id="{123E08B3-A170-4C42-A84F-D5F447701F19}"/>
              </a:ext>
            </a:extLst>
          </p:cNvPr>
          <p:cNvSpPr>
            <a:spLocks noGrp="1"/>
          </p:cNvSpPr>
          <p:nvPr>
            <p:ph type="dt" sz="half" idx="10"/>
          </p:nvPr>
        </p:nvSpPr>
        <p:spPr/>
        <p:txBody>
          <a:bodyPr/>
          <a:lstStyle/>
          <a:p>
            <a:fld id="{133E390A-7349-4E6D-9A45-86C0C2EBAD81}" type="datetime1">
              <a:rPr lang="en-US" smtClean="0"/>
              <a:pPr/>
              <a:t>1/18/2020</a:t>
            </a:fld>
            <a:endParaRPr lang="en-US" dirty="0"/>
          </a:p>
        </p:txBody>
      </p:sp>
      <p:sp>
        <p:nvSpPr>
          <p:cNvPr id="6" name="Slide Number Placeholder 5">
            <a:extLst>
              <a:ext uri="{FF2B5EF4-FFF2-40B4-BE49-F238E27FC236}">
                <a16:creationId xmlns:a16="http://schemas.microsoft.com/office/drawing/2014/main" xmlns="" id="{734AA84F-6A16-4D1A-9880-2B22B1B24535}"/>
              </a:ext>
            </a:extLst>
          </p:cNvPr>
          <p:cNvSpPr>
            <a:spLocks noGrp="1"/>
          </p:cNvSpPr>
          <p:nvPr>
            <p:ph type="sldNum" sz="quarter" idx="12"/>
          </p:nvPr>
        </p:nvSpPr>
        <p:spPr/>
        <p:txBody>
          <a:bodyPr/>
          <a:lstStyle/>
          <a:p>
            <a:fld id="{D57F1E4F-1CFF-5643-939E-217C01CDF565}" type="slidenum">
              <a:rPr lang="en-US" smtClean="0"/>
              <a:pPr/>
              <a:t>39</a:t>
            </a:fld>
            <a:endParaRPr lang="en-US" dirty="0"/>
          </a:p>
        </p:txBody>
      </p:sp>
    </p:spTree>
    <p:extLst>
      <p:ext uri="{BB962C8B-B14F-4D97-AF65-F5344CB8AC3E}">
        <p14:creationId xmlns:p14="http://schemas.microsoft.com/office/powerpoint/2010/main" xmlns="" val="2370659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E6C655F4-0C22-4FD9-A4EB-9794D3F0E890}"/>
              </a:ext>
            </a:extLst>
          </p:cNvPr>
          <p:cNvSpPr>
            <a:spLocks noGrp="1"/>
          </p:cNvSpPr>
          <p:nvPr>
            <p:ph idx="1"/>
          </p:nvPr>
        </p:nvSpPr>
        <p:spPr>
          <a:xfrm>
            <a:off x="1962677" y="694266"/>
            <a:ext cx="9789055" cy="5858933"/>
          </a:xfrm>
        </p:spPr>
        <p:txBody>
          <a:bodyPr/>
          <a:lstStyle/>
          <a:p>
            <a:r>
              <a:rPr lang="en-GB" b="1" dirty="0"/>
              <a:t>Unique patient identifier </a:t>
            </a:r>
            <a:endParaRPr lang="en-US" dirty="0"/>
          </a:p>
          <a:p>
            <a:r>
              <a:rPr lang="en-GB" b="1" dirty="0"/>
              <a:t>Unique patient identifier or Age</a:t>
            </a:r>
            <a:endParaRPr lang="en-US" dirty="0"/>
          </a:p>
          <a:p>
            <a:r>
              <a:rPr lang="en-GB" b="1" dirty="0">
                <a:solidFill>
                  <a:srgbClr val="FF0000"/>
                </a:solidFill>
              </a:rPr>
              <a:t>Date of admission </a:t>
            </a:r>
          </a:p>
          <a:p>
            <a:r>
              <a:rPr lang="en-GB" b="1" dirty="0"/>
              <a:t>Location type</a:t>
            </a:r>
            <a:endParaRPr lang="en-US" b="1" dirty="0"/>
          </a:p>
          <a:p>
            <a:r>
              <a:rPr lang="en-GB" b="1" dirty="0">
                <a:solidFill>
                  <a:srgbClr val="FF0000"/>
                </a:solidFill>
              </a:rPr>
              <a:t>Infection origin     </a:t>
            </a:r>
          </a:p>
          <a:p>
            <a:r>
              <a:rPr lang="en-GB" b="1" dirty="0"/>
              <a:t>Surveillance site </a:t>
            </a:r>
            <a:endParaRPr lang="en-US" dirty="0"/>
          </a:p>
          <a:p>
            <a:r>
              <a:rPr lang="en-GB" b="1" dirty="0"/>
              <a:t>Specimen number </a:t>
            </a:r>
            <a:endParaRPr lang="en-US" dirty="0"/>
          </a:p>
          <a:p>
            <a:r>
              <a:rPr lang="en-GB" b="1" dirty="0">
                <a:solidFill>
                  <a:srgbClr val="FF0000"/>
                </a:solidFill>
              </a:rPr>
              <a:t>Specimen date</a:t>
            </a:r>
            <a:endParaRPr lang="en-US" dirty="0">
              <a:solidFill>
                <a:srgbClr val="FF0000"/>
              </a:solidFill>
            </a:endParaRPr>
          </a:p>
          <a:p>
            <a:r>
              <a:rPr lang="en-GB" b="1" dirty="0"/>
              <a:t>Specimen type</a:t>
            </a:r>
          </a:p>
          <a:p>
            <a:r>
              <a:rPr lang="en-GB" b="1" dirty="0"/>
              <a:t>Pathogen</a:t>
            </a:r>
            <a:endParaRPr lang="en-US" dirty="0"/>
          </a:p>
          <a:p>
            <a:r>
              <a:rPr lang="en-GB" b="1" dirty="0"/>
              <a:t>Antibiotic panel</a:t>
            </a:r>
            <a:endParaRPr lang="en-US" dirty="0"/>
          </a:p>
          <a:p>
            <a:r>
              <a:rPr lang="en-GB" b="1" dirty="0"/>
              <a:t>Susceptibility results and the list of antibiotics</a:t>
            </a:r>
          </a:p>
          <a:p>
            <a:r>
              <a:rPr lang="en-GB" b="1" dirty="0"/>
              <a:t>Entering susceptibility results</a:t>
            </a:r>
          </a:p>
          <a:p>
            <a:r>
              <a:rPr lang="en-GB" b="1" dirty="0"/>
              <a:t>Saving the isolate information</a:t>
            </a:r>
            <a:endParaRPr lang="en-US" dirty="0"/>
          </a:p>
          <a:p>
            <a:endParaRPr lang="en-US" dirty="0"/>
          </a:p>
          <a:p>
            <a:endParaRPr lang="en-US" dirty="0"/>
          </a:p>
          <a:p>
            <a:endParaRPr lang="en-US" dirty="0">
              <a:solidFill>
                <a:srgbClr val="FF0000"/>
              </a:solidFill>
            </a:endParaRPr>
          </a:p>
          <a:p>
            <a:endParaRPr lang="en-US" dirty="0">
              <a:solidFill>
                <a:schemeClr val="tx1"/>
              </a:solidFill>
            </a:endParaRPr>
          </a:p>
          <a:p>
            <a:endParaRPr lang="en-US" dirty="0"/>
          </a:p>
          <a:p>
            <a:endParaRPr lang="en-US" dirty="0"/>
          </a:p>
        </p:txBody>
      </p:sp>
      <p:sp>
        <p:nvSpPr>
          <p:cNvPr id="4" name="Rectangle: Rounded Corners 3">
            <a:extLst>
              <a:ext uri="{FF2B5EF4-FFF2-40B4-BE49-F238E27FC236}">
                <a16:creationId xmlns:a16="http://schemas.microsoft.com/office/drawing/2014/main" xmlns="" id="{D119EB7D-3891-4670-9F40-9D3848969556}"/>
              </a:ext>
            </a:extLst>
          </p:cNvPr>
          <p:cNvSpPr/>
          <p:nvPr/>
        </p:nvSpPr>
        <p:spPr>
          <a:xfrm>
            <a:off x="7349067" y="1811867"/>
            <a:ext cx="3810000" cy="2523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Identification</a:t>
            </a:r>
            <a:r>
              <a:rPr lang="en-US" dirty="0"/>
              <a:t> of </a:t>
            </a:r>
            <a:r>
              <a:rPr lang="en-US" b="1" dirty="0"/>
              <a:t>hospital</a:t>
            </a:r>
            <a:r>
              <a:rPr lang="en-US" dirty="0"/>
              <a:t> and </a:t>
            </a:r>
            <a:r>
              <a:rPr lang="en-US" b="1" dirty="0"/>
              <a:t>community</a:t>
            </a:r>
            <a:r>
              <a:rPr lang="en-US" dirty="0"/>
              <a:t> origins</a:t>
            </a:r>
          </a:p>
        </p:txBody>
      </p:sp>
      <p:cxnSp>
        <p:nvCxnSpPr>
          <p:cNvPr id="6" name="Straight Arrow Connector 5">
            <a:extLst>
              <a:ext uri="{FF2B5EF4-FFF2-40B4-BE49-F238E27FC236}">
                <a16:creationId xmlns:a16="http://schemas.microsoft.com/office/drawing/2014/main" xmlns="" id="{3549334F-E52E-4112-89D3-6CE18813F8C6}"/>
              </a:ext>
            </a:extLst>
          </p:cNvPr>
          <p:cNvCxnSpPr>
            <a:cxnSpLocks/>
          </p:cNvCxnSpPr>
          <p:nvPr/>
        </p:nvCxnSpPr>
        <p:spPr>
          <a:xfrm>
            <a:off x="4402667" y="1744135"/>
            <a:ext cx="2946400" cy="9144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xmlns="" id="{1E5268ED-4DF8-42F3-95B7-AEFCA3EA5814}"/>
              </a:ext>
            </a:extLst>
          </p:cNvPr>
          <p:cNvCxnSpPr>
            <a:cxnSpLocks/>
          </p:cNvCxnSpPr>
          <p:nvPr/>
        </p:nvCxnSpPr>
        <p:spPr>
          <a:xfrm>
            <a:off x="4114800" y="2514600"/>
            <a:ext cx="3234267" cy="14393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xmlns="" id="{FDC19E21-0F78-42BD-9876-6B7F0F26E0F1}"/>
              </a:ext>
            </a:extLst>
          </p:cNvPr>
          <p:cNvCxnSpPr>
            <a:cxnSpLocks/>
          </p:cNvCxnSpPr>
          <p:nvPr/>
        </p:nvCxnSpPr>
        <p:spPr>
          <a:xfrm flipV="1">
            <a:off x="4114799" y="2658535"/>
            <a:ext cx="3234268" cy="104986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Rectangle: Rounded Corners 12">
            <a:extLst>
              <a:ext uri="{FF2B5EF4-FFF2-40B4-BE49-F238E27FC236}">
                <a16:creationId xmlns:a16="http://schemas.microsoft.com/office/drawing/2014/main" xmlns="" id="{A0E95983-DD71-4361-AC47-DCC754A364B9}"/>
              </a:ext>
            </a:extLst>
          </p:cNvPr>
          <p:cNvSpPr/>
          <p:nvPr/>
        </p:nvSpPr>
        <p:spPr>
          <a:xfrm>
            <a:off x="7501467" y="4504267"/>
            <a:ext cx="2727856" cy="204893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a:solidFill>
                  <a:srgbClr val="FF0000"/>
                </a:solidFill>
              </a:rPr>
              <a:t>day/month/year month/day/year year/month/day</a:t>
            </a:r>
            <a:endParaRPr lang="en-US" b="1" dirty="0">
              <a:solidFill>
                <a:srgbClr val="FF0000"/>
              </a:solidFill>
            </a:endParaRPr>
          </a:p>
        </p:txBody>
      </p:sp>
      <p:sp>
        <p:nvSpPr>
          <p:cNvPr id="2" name="Date Placeholder 1">
            <a:extLst>
              <a:ext uri="{FF2B5EF4-FFF2-40B4-BE49-F238E27FC236}">
                <a16:creationId xmlns:a16="http://schemas.microsoft.com/office/drawing/2014/main" xmlns="" id="{FAA7CD40-1118-427A-99A0-77A936E842E6}"/>
              </a:ext>
            </a:extLst>
          </p:cNvPr>
          <p:cNvSpPr>
            <a:spLocks noGrp="1"/>
          </p:cNvSpPr>
          <p:nvPr>
            <p:ph type="dt" sz="half" idx="10"/>
          </p:nvPr>
        </p:nvSpPr>
        <p:spPr/>
        <p:txBody>
          <a:bodyPr/>
          <a:lstStyle/>
          <a:p>
            <a:fld id="{36C4952A-F49F-4373-B67A-36A47C8EB55C}" type="datetime1">
              <a:rPr lang="en-US" smtClean="0"/>
              <a:pPr/>
              <a:t>1/18/2020</a:t>
            </a:fld>
            <a:endParaRPr lang="en-US" dirty="0"/>
          </a:p>
        </p:txBody>
      </p:sp>
      <p:sp>
        <p:nvSpPr>
          <p:cNvPr id="5" name="Slide Number Placeholder 4">
            <a:extLst>
              <a:ext uri="{FF2B5EF4-FFF2-40B4-BE49-F238E27FC236}">
                <a16:creationId xmlns:a16="http://schemas.microsoft.com/office/drawing/2014/main" xmlns="" id="{3C73E9DC-8906-47AF-A4BD-2A7F4BD76E40}"/>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xmlns="" val="39967876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5C8B63F-465B-4DC7-9DAB-377ED9D7DBE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0151818E-0458-472D-A956-569050F37993}"/>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xmlns="" id="{86F4B223-CBFD-415E-9B47-06C4BDD50861}"/>
              </a:ext>
            </a:extLst>
          </p:cNvPr>
          <p:cNvPicPr>
            <a:picLocks noChangeAspect="1"/>
          </p:cNvPicPr>
          <p:nvPr/>
        </p:nvPicPr>
        <p:blipFill>
          <a:blip r:embed="rId2"/>
          <a:stretch>
            <a:fillRect/>
          </a:stretch>
        </p:blipFill>
        <p:spPr>
          <a:xfrm>
            <a:off x="1176337" y="833437"/>
            <a:ext cx="9839325" cy="5191125"/>
          </a:xfrm>
          <a:prstGeom prst="rect">
            <a:avLst/>
          </a:prstGeom>
        </p:spPr>
      </p:pic>
      <p:sp>
        <p:nvSpPr>
          <p:cNvPr id="5" name="Rectangle 4">
            <a:extLst>
              <a:ext uri="{FF2B5EF4-FFF2-40B4-BE49-F238E27FC236}">
                <a16:creationId xmlns:a16="http://schemas.microsoft.com/office/drawing/2014/main" xmlns="" id="{DCFC031F-EBFF-4490-B387-EE69679F417D}"/>
              </a:ext>
            </a:extLst>
          </p:cNvPr>
          <p:cNvSpPr/>
          <p:nvPr/>
        </p:nvSpPr>
        <p:spPr>
          <a:xfrm>
            <a:off x="1134533" y="795867"/>
            <a:ext cx="9906000" cy="5249333"/>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a:extLst>
              <a:ext uri="{FF2B5EF4-FFF2-40B4-BE49-F238E27FC236}">
                <a16:creationId xmlns:a16="http://schemas.microsoft.com/office/drawing/2014/main" xmlns="" id="{1E1A4120-1DB2-4D3F-BD1A-E7DE297DBECE}"/>
              </a:ext>
            </a:extLst>
          </p:cNvPr>
          <p:cNvCxnSpPr/>
          <p:nvPr/>
        </p:nvCxnSpPr>
        <p:spPr>
          <a:xfrm>
            <a:off x="1862667" y="5401733"/>
            <a:ext cx="1100666" cy="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8" name="Date Placeholder 7">
            <a:extLst>
              <a:ext uri="{FF2B5EF4-FFF2-40B4-BE49-F238E27FC236}">
                <a16:creationId xmlns:a16="http://schemas.microsoft.com/office/drawing/2014/main" xmlns="" id="{ADC00ECD-1200-42B8-8F0E-ED1D9B0BE902}"/>
              </a:ext>
            </a:extLst>
          </p:cNvPr>
          <p:cNvSpPr>
            <a:spLocks noGrp="1"/>
          </p:cNvSpPr>
          <p:nvPr>
            <p:ph type="dt" sz="half" idx="10"/>
          </p:nvPr>
        </p:nvSpPr>
        <p:spPr/>
        <p:txBody>
          <a:bodyPr/>
          <a:lstStyle/>
          <a:p>
            <a:fld id="{541B7983-C340-499D-AB09-F2BC992CCEB8}" type="datetime1">
              <a:rPr lang="en-US" smtClean="0"/>
              <a:pPr/>
              <a:t>1/18/2020</a:t>
            </a:fld>
            <a:endParaRPr lang="en-US" dirty="0"/>
          </a:p>
        </p:txBody>
      </p:sp>
      <p:sp>
        <p:nvSpPr>
          <p:cNvPr id="9" name="Slide Number Placeholder 8">
            <a:extLst>
              <a:ext uri="{FF2B5EF4-FFF2-40B4-BE49-F238E27FC236}">
                <a16:creationId xmlns:a16="http://schemas.microsoft.com/office/drawing/2014/main" xmlns="" id="{754A6181-A67B-4070-B69F-76FC5498C7FE}"/>
              </a:ext>
            </a:extLst>
          </p:cNvPr>
          <p:cNvSpPr>
            <a:spLocks noGrp="1"/>
          </p:cNvSpPr>
          <p:nvPr>
            <p:ph type="sldNum" sz="quarter" idx="12"/>
          </p:nvPr>
        </p:nvSpPr>
        <p:spPr/>
        <p:txBody>
          <a:bodyPr/>
          <a:lstStyle/>
          <a:p>
            <a:fld id="{D57F1E4F-1CFF-5643-939E-217C01CDF565}" type="slidenum">
              <a:rPr lang="en-US" smtClean="0"/>
              <a:pPr/>
              <a:t>40</a:t>
            </a:fld>
            <a:endParaRPr lang="en-US" dirty="0"/>
          </a:p>
        </p:txBody>
      </p:sp>
    </p:spTree>
    <p:extLst>
      <p:ext uri="{BB962C8B-B14F-4D97-AF65-F5344CB8AC3E}">
        <p14:creationId xmlns:p14="http://schemas.microsoft.com/office/powerpoint/2010/main" xmlns="" val="21183628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1492EEA-91B4-476F-A262-7254031706DC}"/>
              </a:ext>
            </a:extLst>
          </p:cNvPr>
          <p:cNvSpPr>
            <a:spLocks noGrp="1"/>
          </p:cNvSpPr>
          <p:nvPr>
            <p:ph type="title"/>
          </p:nvPr>
        </p:nvSpPr>
        <p:spPr/>
        <p:txBody>
          <a:bodyPr/>
          <a:lstStyle/>
          <a:p>
            <a:r>
              <a:rPr lang="en-US" b="1" dirty="0"/>
              <a:t>Expert interpretation rules</a:t>
            </a:r>
            <a:r>
              <a:rPr lang="en-US" dirty="0"/>
              <a:t/>
            </a:r>
            <a:br>
              <a:rPr lang="en-US" dirty="0"/>
            </a:br>
            <a:endParaRPr lang="en-US" dirty="0"/>
          </a:p>
        </p:txBody>
      </p:sp>
      <p:sp>
        <p:nvSpPr>
          <p:cNvPr id="3" name="Content Placeholder 2">
            <a:extLst>
              <a:ext uri="{FF2B5EF4-FFF2-40B4-BE49-F238E27FC236}">
                <a16:creationId xmlns:a16="http://schemas.microsoft.com/office/drawing/2014/main" xmlns="" id="{719615B8-496A-4156-88FE-533422198DC0}"/>
              </a:ext>
            </a:extLst>
          </p:cNvPr>
          <p:cNvSpPr>
            <a:spLocks noGrp="1"/>
          </p:cNvSpPr>
          <p:nvPr>
            <p:ph idx="1"/>
          </p:nvPr>
        </p:nvSpPr>
        <p:spPr/>
        <p:txBody>
          <a:bodyPr/>
          <a:lstStyle/>
          <a:p>
            <a:endParaRPr lang="en-US"/>
          </a:p>
        </p:txBody>
      </p:sp>
      <p:pic>
        <p:nvPicPr>
          <p:cNvPr id="13314" name="Picture 2">
            <a:extLst>
              <a:ext uri="{FF2B5EF4-FFF2-40B4-BE49-F238E27FC236}">
                <a16:creationId xmlns:a16="http://schemas.microsoft.com/office/drawing/2014/main" xmlns="" id="{0A92D7CB-2690-4AD5-B1DC-9C1948EF992A}"/>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23295" y="1905000"/>
            <a:ext cx="4399817" cy="37776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15" name="Picture 3">
            <a:extLst>
              <a:ext uri="{FF2B5EF4-FFF2-40B4-BE49-F238E27FC236}">
                <a16:creationId xmlns:a16="http://schemas.microsoft.com/office/drawing/2014/main" xmlns="" id="{643AE0B8-61D0-4F57-AACE-09DA4B9BCA3B}"/>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390904" y="1905000"/>
            <a:ext cx="5801096" cy="37776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5" name="Straight Arrow Connector 4">
            <a:extLst>
              <a:ext uri="{FF2B5EF4-FFF2-40B4-BE49-F238E27FC236}">
                <a16:creationId xmlns:a16="http://schemas.microsoft.com/office/drawing/2014/main" xmlns="" id="{9F8D8CD0-9259-49B5-A62D-21BD61D99E4A}"/>
              </a:ext>
            </a:extLst>
          </p:cNvPr>
          <p:cNvCxnSpPr/>
          <p:nvPr/>
        </p:nvCxnSpPr>
        <p:spPr>
          <a:xfrm>
            <a:off x="0" y="5012267"/>
            <a:ext cx="541867" cy="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xmlns="" id="{B7CC3AEA-6C6B-4F16-8394-52A7B604FC44}"/>
              </a:ext>
            </a:extLst>
          </p:cNvPr>
          <p:cNvSpPr/>
          <p:nvPr/>
        </p:nvSpPr>
        <p:spPr>
          <a:xfrm>
            <a:off x="123295" y="1905000"/>
            <a:ext cx="4399817" cy="3777614"/>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xmlns="" id="{A6DDFCAB-D481-4DCE-9B7B-29C63356F85F}"/>
              </a:ext>
            </a:extLst>
          </p:cNvPr>
          <p:cNvSpPr/>
          <p:nvPr/>
        </p:nvSpPr>
        <p:spPr>
          <a:xfrm>
            <a:off x="6390904" y="1905000"/>
            <a:ext cx="5801096" cy="3777614"/>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a:extLst>
              <a:ext uri="{FF2B5EF4-FFF2-40B4-BE49-F238E27FC236}">
                <a16:creationId xmlns:a16="http://schemas.microsoft.com/office/drawing/2014/main" xmlns="" id="{66CDFA68-AFAF-40C2-94D3-465DF23E4C43}"/>
              </a:ext>
            </a:extLst>
          </p:cNvPr>
          <p:cNvSpPr>
            <a:spLocks noGrp="1"/>
          </p:cNvSpPr>
          <p:nvPr>
            <p:ph type="dt" sz="half" idx="10"/>
          </p:nvPr>
        </p:nvSpPr>
        <p:spPr/>
        <p:txBody>
          <a:bodyPr/>
          <a:lstStyle/>
          <a:p>
            <a:fld id="{A6F58540-26CD-496E-9D37-396F32CA20C8}" type="datetime1">
              <a:rPr lang="en-US" smtClean="0"/>
              <a:pPr/>
              <a:t>1/18/2020</a:t>
            </a:fld>
            <a:endParaRPr lang="en-US" dirty="0"/>
          </a:p>
        </p:txBody>
      </p:sp>
      <p:sp>
        <p:nvSpPr>
          <p:cNvPr id="8" name="Slide Number Placeholder 7">
            <a:extLst>
              <a:ext uri="{FF2B5EF4-FFF2-40B4-BE49-F238E27FC236}">
                <a16:creationId xmlns:a16="http://schemas.microsoft.com/office/drawing/2014/main" xmlns="" id="{DD49CAD0-F484-41CD-8F7A-7066035FE79A}"/>
              </a:ext>
            </a:extLst>
          </p:cNvPr>
          <p:cNvSpPr>
            <a:spLocks noGrp="1"/>
          </p:cNvSpPr>
          <p:nvPr>
            <p:ph type="sldNum" sz="quarter" idx="12"/>
          </p:nvPr>
        </p:nvSpPr>
        <p:spPr/>
        <p:txBody>
          <a:bodyPr/>
          <a:lstStyle/>
          <a:p>
            <a:fld id="{D57F1E4F-1CFF-5643-939E-217C01CDF565}" type="slidenum">
              <a:rPr lang="en-US" smtClean="0"/>
              <a:pPr/>
              <a:t>41</a:t>
            </a:fld>
            <a:endParaRPr lang="en-US" dirty="0"/>
          </a:p>
        </p:txBody>
      </p:sp>
    </p:spTree>
    <p:extLst>
      <p:ext uri="{BB962C8B-B14F-4D97-AF65-F5344CB8AC3E}">
        <p14:creationId xmlns:p14="http://schemas.microsoft.com/office/powerpoint/2010/main" xmlns="" val="6561999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CF3354A-15EE-4939-B987-5EA267ED36D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73E2F6C6-E775-4069-BEB2-C8166D6E9E5B}"/>
              </a:ext>
            </a:extLst>
          </p:cNvPr>
          <p:cNvSpPr>
            <a:spLocks noGrp="1"/>
          </p:cNvSpPr>
          <p:nvPr>
            <p:ph idx="1"/>
          </p:nvPr>
        </p:nvSpPr>
        <p:spPr/>
        <p:txBody>
          <a:bodyPr/>
          <a:lstStyle/>
          <a:p>
            <a:endParaRPr lang="en-US"/>
          </a:p>
        </p:txBody>
      </p:sp>
      <p:pic>
        <p:nvPicPr>
          <p:cNvPr id="14338" name="Picture 2">
            <a:extLst>
              <a:ext uri="{FF2B5EF4-FFF2-40B4-BE49-F238E27FC236}">
                <a16:creationId xmlns:a16="http://schemas.microsoft.com/office/drawing/2014/main" xmlns="" id="{464ACA06-44E7-47BE-A587-666DA980E853}"/>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002895" y="1257830"/>
            <a:ext cx="8515961" cy="56001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5" name="Straight Arrow Connector 4">
            <a:extLst>
              <a:ext uri="{FF2B5EF4-FFF2-40B4-BE49-F238E27FC236}">
                <a16:creationId xmlns:a16="http://schemas.microsoft.com/office/drawing/2014/main" xmlns="" id="{84278271-FE63-46B0-BB39-ABA36D798584}"/>
              </a:ext>
            </a:extLst>
          </p:cNvPr>
          <p:cNvCxnSpPr/>
          <p:nvPr/>
        </p:nvCxnSpPr>
        <p:spPr>
          <a:xfrm>
            <a:off x="1664228" y="1998136"/>
            <a:ext cx="541867" cy="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xmlns="" id="{F4EB1844-7A0B-40E4-BD96-3AC83D479472}"/>
              </a:ext>
            </a:extLst>
          </p:cNvPr>
          <p:cNvSpPr/>
          <p:nvPr/>
        </p:nvSpPr>
        <p:spPr>
          <a:xfrm>
            <a:off x="2002895" y="1257830"/>
            <a:ext cx="8515961" cy="5600170"/>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a:extLst>
              <a:ext uri="{FF2B5EF4-FFF2-40B4-BE49-F238E27FC236}">
                <a16:creationId xmlns:a16="http://schemas.microsoft.com/office/drawing/2014/main" xmlns="" id="{38DD7C29-23F2-453D-A4E6-F6964A482E63}"/>
              </a:ext>
            </a:extLst>
          </p:cNvPr>
          <p:cNvSpPr>
            <a:spLocks noGrp="1"/>
          </p:cNvSpPr>
          <p:nvPr>
            <p:ph type="dt" sz="half" idx="10"/>
          </p:nvPr>
        </p:nvSpPr>
        <p:spPr/>
        <p:txBody>
          <a:bodyPr/>
          <a:lstStyle/>
          <a:p>
            <a:fld id="{228F17DF-0C98-4302-AC06-E747CFA7CBBE}" type="datetime1">
              <a:rPr lang="en-US" smtClean="0"/>
              <a:pPr/>
              <a:t>1/18/2020</a:t>
            </a:fld>
            <a:endParaRPr lang="en-US" dirty="0"/>
          </a:p>
        </p:txBody>
      </p:sp>
      <p:sp>
        <p:nvSpPr>
          <p:cNvPr id="7" name="Slide Number Placeholder 6">
            <a:extLst>
              <a:ext uri="{FF2B5EF4-FFF2-40B4-BE49-F238E27FC236}">
                <a16:creationId xmlns:a16="http://schemas.microsoft.com/office/drawing/2014/main" xmlns="" id="{C0C82846-0646-4037-9C60-335EFC799EA7}"/>
              </a:ext>
            </a:extLst>
          </p:cNvPr>
          <p:cNvSpPr>
            <a:spLocks noGrp="1"/>
          </p:cNvSpPr>
          <p:nvPr>
            <p:ph type="sldNum" sz="quarter" idx="12"/>
          </p:nvPr>
        </p:nvSpPr>
        <p:spPr/>
        <p:txBody>
          <a:bodyPr/>
          <a:lstStyle/>
          <a:p>
            <a:fld id="{D57F1E4F-1CFF-5643-939E-217C01CDF565}" type="slidenum">
              <a:rPr lang="en-US" smtClean="0"/>
              <a:pPr/>
              <a:t>42</a:t>
            </a:fld>
            <a:endParaRPr lang="en-US" dirty="0"/>
          </a:p>
        </p:txBody>
      </p:sp>
    </p:spTree>
    <p:extLst>
      <p:ext uri="{BB962C8B-B14F-4D97-AF65-F5344CB8AC3E}">
        <p14:creationId xmlns:p14="http://schemas.microsoft.com/office/powerpoint/2010/main" xmlns="" val="231794817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DB5C85-5A7E-4DB9-921A-F3DC7E5807A4}"/>
              </a:ext>
            </a:extLst>
          </p:cNvPr>
          <p:cNvSpPr>
            <a:spLocks noGrp="1"/>
          </p:cNvSpPr>
          <p:nvPr>
            <p:ph type="ctrTitle"/>
          </p:nvPr>
        </p:nvSpPr>
        <p:spPr/>
        <p:txBody>
          <a:bodyPr/>
          <a:lstStyle/>
          <a:p>
            <a:r>
              <a:rPr lang="en-US" dirty="0"/>
              <a:t>Quick Analysis</a:t>
            </a:r>
          </a:p>
        </p:txBody>
      </p:sp>
      <p:sp>
        <p:nvSpPr>
          <p:cNvPr id="3" name="Subtitle 2">
            <a:extLst>
              <a:ext uri="{FF2B5EF4-FFF2-40B4-BE49-F238E27FC236}">
                <a16:creationId xmlns:a16="http://schemas.microsoft.com/office/drawing/2014/main" xmlns="" id="{31DADECF-4AFA-48BC-85F4-A342692A23AF}"/>
              </a:ext>
            </a:extLst>
          </p:cNvPr>
          <p:cNvSpPr>
            <a:spLocks noGrp="1"/>
          </p:cNvSpPr>
          <p:nvPr>
            <p:ph type="subTitle" idx="1"/>
          </p:nvPr>
        </p:nvSpPr>
        <p:spPr/>
        <p:txBody>
          <a:bodyPr/>
          <a:lstStyle/>
          <a:p>
            <a:endParaRPr lang="en-US"/>
          </a:p>
        </p:txBody>
      </p:sp>
      <p:sp>
        <p:nvSpPr>
          <p:cNvPr id="4" name="Date Placeholder 3">
            <a:extLst>
              <a:ext uri="{FF2B5EF4-FFF2-40B4-BE49-F238E27FC236}">
                <a16:creationId xmlns:a16="http://schemas.microsoft.com/office/drawing/2014/main" xmlns="" id="{A162C501-B7CE-49DD-B799-D7FA7313EB63}"/>
              </a:ext>
            </a:extLst>
          </p:cNvPr>
          <p:cNvSpPr>
            <a:spLocks noGrp="1"/>
          </p:cNvSpPr>
          <p:nvPr>
            <p:ph type="dt" sz="half" idx="10"/>
          </p:nvPr>
        </p:nvSpPr>
        <p:spPr/>
        <p:txBody>
          <a:bodyPr/>
          <a:lstStyle/>
          <a:p>
            <a:fld id="{62E4C6EA-5556-4098-A9D8-55F303DE1179}" type="datetime1">
              <a:rPr lang="en-US" smtClean="0"/>
              <a:pPr/>
              <a:t>1/18/2020</a:t>
            </a:fld>
            <a:endParaRPr lang="en-US" dirty="0"/>
          </a:p>
        </p:txBody>
      </p:sp>
      <p:sp>
        <p:nvSpPr>
          <p:cNvPr id="5" name="Slide Number Placeholder 4">
            <a:extLst>
              <a:ext uri="{FF2B5EF4-FFF2-40B4-BE49-F238E27FC236}">
                <a16:creationId xmlns:a16="http://schemas.microsoft.com/office/drawing/2014/main" xmlns="" id="{58E554C5-6777-4621-A8FC-A548C6090AB6}"/>
              </a:ext>
            </a:extLst>
          </p:cNvPr>
          <p:cNvSpPr>
            <a:spLocks noGrp="1"/>
          </p:cNvSpPr>
          <p:nvPr>
            <p:ph type="sldNum" sz="quarter" idx="12"/>
          </p:nvPr>
        </p:nvSpPr>
        <p:spPr/>
        <p:txBody>
          <a:bodyPr/>
          <a:lstStyle/>
          <a:p>
            <a:fld id="{D57F1E4F-1CFF-5643-939E-217C01CDF565}" type="slidenum">
              <a:rPr lang="en-US" smtClean="0"/>
              <a:pPr/>
              <a:t>43</a:t>
            </a:fld>
            <a:endParaRPr lang="en-US" dirty="0"/>
          </a:p>
        </p:txBody>
      </p:sp>
    </p:spTree>
    <p:extLst>
      <p:ext uri="{BB962C8B-B14F-4D97-AF65-F5344CB8AC3E}">
        <p14:creationId xmlns:p14="http://schemas.microsoft.com/office/powerpoint/2010/main" xmlns="" val="21331529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13672B1-C7BD-48F4-8E9F-536734EEE829}"/>
              </a:ext>
            </a:extLst>
          </p:cNvPr>
          <p:cNvSpPr>
            <a:spLocks noGrp="1"/>
          </p:cNvSpPr>
          <p:nvPr>
            <p:ph type="title"/>
          </p:nvPr>
        </p:nvSpPr>
        <p:spPr/>
        <p:txBody>
          <a:bodyPr/>
          <a:lstStyle/>
          <a:p>
            <a:r>
              <a:rPr lang="en-US" dirty="0"/>
              <a:t>Quick Analysis</a:t>
            </a:r>
          </a:p>
        </p:txBody>
      </p:sp>
      <p:sp>
        <p:nvSpPr>
          <p:cNvPr id="3" name="Content Placeholder 2">
            <a:extLst>
              <a:ext uri="{FF2B5EF4-FFF2-40B4-BE49-F238E27FC236}">
                <a16:creationId xmlns:a16="http://schemas.microsoft.com/office/drawing/2014/main" xmlns="" id="{7F238C80-628F-435F-84AB-BF967FE02435}"/>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xmlns="" id="{26296A4D-9D28-45D2-B067-10309ED518FD}"/>
              </a:ext>
            </a:extLst>
          </p:cNvPr>
          <p:cNvPicPr>
            <a:picLocks noChangeAspect="1"/>
          </p:cNvPicPr>
          <p:nvPr/>
        </p:nvPicPr>
        <p:blipFill>
          <a:blip r:embed="rId2"/>
          <a:stretch>
            <a:fillRect/>
          </a:stretch>
        </p:blipFill>
        <p:spPr>
          <a:xfrm>
            <a:off x="2452687" y="1590674"/>
            <a:ext cx="8562742" cy="4320547"/>
          </a:xfrm>
          <a:prstGeom prst="rect">
            <a:avLst/>
          </a:prstGeom>
        </p:spPr>
      </p:pic>
      <p:cxnSp>
        <p:nvCxnSpPr>
          <p:cNvPr id="5" name="Straight Arrow Connector 4">
            <a:extLst>
              <a:ext uri="{FF2B5EF4-FFF2-40B4-BE49-F238E27FC236}">
                <a16:creationId xmlns:a16="http://schemas.microsoft.com/office/drawing/2014/main" xmlns="" id="{682EAAE2-A701-4AD2-AA05-DE90365DA702}"/>
              </a:ext>
            </a:extLst>
          </p:cNvPr>
          <p:cNvCxnSpPr/>
          <p:nvPr/>
        </p:nvCxnSpPr>
        <p:spPr>
          <a:xfrm>
            <a:off x="2047345" y="2692400"/>
            <a:ext cx="541867" cy="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xmlns="" id="{D4F376AE-AB31-489E-8350-DB693EE97F09}"/>
              </a:ext>
            </a:extLst>
          </p:cNvPr>
          <p:cNvSpPr txBox="1"/>
          <p:nvPr/>
        </p:nvSpPr>
        <p:spPr>
          <a:xfrm>
            <a:off x="4318000" y="2370673"/>
            <a:ext cx="383438" cy="523220"/>
          </a:xfrm>
          <a:prstGeom prst="rect">
            <a:avLst/>
          </a:prstGeom>
          <a:noFill/>
        </p:spPr>
        <p:txBody>
          <a:bodyPr wrap="none" rtlCol="0">
            <a:spAutoFit/>
          </a:bodyPr>
          <a:lstStyle/>
          <a:p>
            <a:r>
              <a:rPr lang="en-US" sz="2800" b="1" dirty="0">
                <a:solidFill>
                  <a:srgbClr val="FF0000"/>
                </a:solidFill>
              </a:rPr>
              <a:t>1</a:t>
            </a:r>
          </a:p>
        </p:txBody>
      </p:sp>
      <p:sp>
        <p:nvSpPr>
          <p:cNvPr id="7" name="TextBox 6">
            <a:extLst>
              <a:ext uri="{FF2B5EF4-FFF2-40B4-BE49-F238E27FC236}">
                <a16:creationId xmlns:a16="http://schemas.microsoft.com/office/drawing/2014/main" xmlns="" id="{59EF52EB-DBB4-410D-83DD-CC3DF62AC260}"/>
              </a:ext>
            </a:extLst>
          </p:cNvPr>
          <p:cNvSpPr txBox="1"/>
          <p:nvPr/>
        </p:nvSpPr>
        <p:spPr>
          <a:xfrm>
            <a:off x="3623734" y="4453473"/>
            <a:ext cx="383438" cy="523220"/>
          </a:xfrm>
          <a:prstGeom prst="rect">
            <a:avLst/>
          </a:prstGeom>
          <a:noFill/>
        </p:spPr>
        <p:txBody>
          <a:bodyPr wrap="none" rtlCol="0">
            <a:spAutoFit/>
          </a:bodyPr>
          <a:lstStyle/>
          <a:p>
            <a:r>
              <a:rPr lang="en-US" sz="2800" b="1" dirty="0">
                <a:solidFill>
                  <a:srgbClr val="FF0000"/>
                </a:solidFill>
              </a:rPr>
              <a:t>2</a:t>
            </a:r>
          </a:p>
        </p:txBody>
      </p:sp>
      <p:sp>
        <p:nvSpPr>
          <p:cNvPr id="8" name="TextBox 7">
            <a:extLst>
              <a:ext uri="{FF2B5EF4-FFF2-40B4-BE49-F238E27FC236}">
                <a16:creationId xmlns:a16="http://schemas.microsoft.com/office/drawing/2014/main" xmlns="" id="{AE82B0A3-2060-4D77-8BF1-1B8144833C95}"/>
              </a:ext>
            </a:extLst>
          </p:cNvPr>
          <p:cNvSpPr txBox="1"/>
          <p:nvPr/>
        </p:nvSpPr>
        <p:spPr>
          <a:xfrm>
            <a:off x="8517467" y="4744106"/>
            <a:ext cx="383438" cy="523220"/>
          </a:xfrm>
          <a:prstGeom prst="rect">
            <a:avLst/>
          </a:prstGeom>
          <a:noFill/>
        </p:spPr>
        <p:txBody>
          <a:bodyPr wrap="none" rtlCol="0">
            <a:spAutoFit/>
          </a:bodyPr>
          <a:lstStyle/>
          <a:p>
            <a:r>
              <a:rPr lang="en-US" sz="2800" b="1" dirty="0">
                <a:solidFill>
                  <a:srgbClr val="FF0000"/>
                </a:solidFill>
              </a:rPr>
              <a:t>3</a:t>
            </a:r>
          </a:p>
        </p:txBody>
      </p:sp>
      <p:sp>
        <p:nvSpPr>
          <p:cNvPr id="9" name="Rectangle 8">
            <a:extLst>
              <a:ext uri="{FF2B5EF4-FFF2-40B4-BE49-F238E27FC236}">
                <a16:creationId xmlns:a16="http://schemas.microsoft.com/office/drawing/2014/main" xmlns="" id="{8AD99C2E-815C-462B-BB57-5825D2084483}"/>
              </a:ext>
            </a:extLst>
          </p:cNvPr>
          <p:cNvSpPr/>
          <p:nvPr/>
        </p:nvSpPr>
        <p:spPr>
          <a:xfrm>
            <a:off x="2452687" y="1590674"/>
            <a:ext cx="8562742" cy="4320522"/>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ate Placeholder 9">
            <a:extLst>
              <a:ext uri="{FF2B5EF4-FFF2-40B4-BE49-F238E27FC236}">
                <a16:creationId xmlns:a16="http://schemas.microsoft.com/office/drawing/2014/main" xmlns="" id="{55E259D8-517B-4B33-AA3A-5DAFC156C804}"/>
              </a:ext>
            </a:extLst>
          </p:cNvPr>
          <p:cNvSpPr>
            <a:spLocks noGrp="1"/>
          </p:cNvSpPr>
          <p:nvPr>
            <p:ph type="dt" sz="half" idx="10"/>
          </p:nvPr>
        </p:nvSpPr>
        <p:spPr/>
        <p:txBody>
          <a:bodyPr/>
          <a:lstStyle/>
          <a:p>
            <a:fld id="{7CBE8C5C-F418-48CF-B50A-A4C817667CFA}" type="datetime1">
              <a:rPr lang="en-US" smtClean="0"/>
              <a:pPr/>
              <a:t>1/18/2020</a:t>
            </a:fld>
            <a:endParaRPr lang="en-US" dirty="0"/>
          </a:p>
        </p:txBody>
      </p:sp>
      <p:sp>
        <p:nvSpPr>
          <p:cNvPr id="11" name="Slide Number Placeholder 10">
            <a:extLst>
              <a:ext uri="{FF2B5EF4-FFF2-40B4-BE49-F238E27FC236}">
                <a16:creationId xmlns:a16="http://schemas.microsoft.com/office/drawing/2014/main" xmlns="" id="{08AD5880-36A3-47BD-A0E0-9799DC9720EA}"/>
              </a:ext>
            </a:extLst>
          </p:cNvPr>
          <p:cNvSpPr>
            <a:spLocks noGrp="1"/>
          </p:cNvSpPr>
          <p:nvPr>
            <p:ph type="sldNum" sz="quarter" idx="12"/>
          </p:nvPr>
        </p:nvSpPr>
        <p:spPr/>
        <p:txBody>
          <a:bodyPr/>
          <a:lstStyle/>
          <a:p>
            <a:fld id="{D57F1E4F-1CFF-5643-939E-217C01CDF565}" type="slidenum">
              <a:rPr lang="en-US" smtClean="0"/>
              <a:pPr/>
              <a:t>44</a:t>
            </a:fld>
            <a:endParaRPr lang="en-US" dirty="0"/>
          </a:p>
        </p:txBody>
      </p:sp>
    </p:spTree>
    <p:extLst>
      <p:ext uri="{BB962C8B-B14F-4D97-AF65-F5344CB8AC3E}">
        <p14:creationId xmlns:p14="http://schemas.microsoft.com/office/powerpoint/2010/main" xmlns="" val="257565210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B70D6CE-2E69-40D9-BA00-E2456BF2A8E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DF9D32A4-FFED-44E5-AA87-72ED3AFCA638}"/>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xmlns="" id="{797613B7-A39A-4CE1-BA1E-6C5A0761475A}"/>
              </a:ext>
            </a:extLst>
          </p:cNvPr>
          <p:cNvPicPr>
            <a:picLocks noChangeAspect="1"/>
          </p:cNvPicPr>
          <p:nvPr/>
        </p:nvPicPr>
        <p:blipFill>
          <a:blip r:embed="rId2"/>
          <a:stretch>
            <a:fillRect/>
          </a:stretch>
        </p:blipFill>
        <p:spPr>
          <a:xfrm>
            <a:off x="832257" y="488755"/>
            <a:ext cx="10527486" cy="5745135"/>
          </a:xfrm>
          <a:prstGeom prst="rect">
            <a:avLst/>
          </a:prstGeom>
        </p:spPr>
      </p:pic>
      <p:sp>
        <p:nvSpPr>
          <p:cNvPr id="5" name="Rectangle 4">
            <a:extLst>
              <a:ext uri="{FF2B5EF4-FFF2-40B4-BE49-F238E27FC236}">
                <a16:creationId xmlns:a16="http://schemas.microsoft.com/office/drawing/2014/main" xmlns="" id="{F627B568-B64C-42F8-B4E7-B21E531F1AE2}"/>
              </a:ext>
            </a:extLst>
          </p:cNvPr>
          <p:cNvSpPr/>
          <p:nvPr/>
        </p:nvSpPr>
        <p:spPr>
          <a:xfrm>
            <a:off x="832257" y="488755"/>
            <a:ext cx="10527486" cy="5745135"/>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a:extLst>
              <a:ext uri="{FF2B5EF4-FFF2-40B4-BE49-F238E27FC236}">
                <a16:creationId xmlns:a16="http://schemas.microsoft.com/office/drawing/2014/main" xmlns="" id="{E5D3675A-79FE-4FBE-8566-AA948104A884}"/>
              </a:ext>
            </a:extLst>
          </p:cNvPr>
          <p:cNvSpPr>
            <a:spLocks noGrp="1"/>
          </p:cNvSpPr>
          <p:nvPr>
            <p:ph type="dt" sz="half" idx="10"/>
          </p:nvPr>
        </p:nvSpPr>
        <p:spPr/>
        <p:txBody>
          <a:bodyPr/>
          <a:lstStyle/>
          <a:p>
            <a:fld id="{90B4E594-A77C-4A75-83B9-3E56B23282B0}" type="datetime1">
              <a:rPr lang="en-US" smtClean="0"/>
              <a:pPr/>
              <a:t>1/18/2020</a:t>
            </a:fld>
            <a:endParaRPr lang="en-US" dirty="0"/>
          </a:p>
        </p:txBody>
      </p:sp>
      <p:sp>
        <p:nvSpPr>
          <p:cNvPr id="7" name="Slide Number Placeholder 6">
            <a:extLst>
              <a:ext uri="{FF2B5EF4-FFF2-40B4-BE49-F238E27FC236}">
                <a16:creationId xmlns:a16="http://schemas.microsoft.com/office/drawing/2014/main" xmlns="" id="{FFC71EB1-ECE0-4E0E-976A-E3C5094ADB04}"/>
              </a:ext>
            </a:extLst>
          </p:cNvPr>
          <p:cNvSpPr>
            <a:spLocks noGrp="1"/>
          </p:cNvSpPr>
          <p:nvPr>
            <p:ph type="sldNum" sz="quarter" idx="12"/>
          </p:nvPr>
        </p:nvSpPr>
        <p:spPr/>
        <p:txBody>
          <a:bodyPr/>
          <a:lstStyle/>
          <a:p>
            <a:fld id="{D57F1E4F-1CFF-5643-939E-217C01CDF565}" type="slidenum">
              <a:rPr lang="en-US" smtClean="0"/>
              <a:pPr/>
              <a:t>45</a:t>
            </a:fld>
            <a:endParaRPr lang="en-US" dirty="0"/>
          </a:p>
        </p:txBody>
      </p:sp>
    </p:spTree>
    <p:extLst>
      <p:ext uri="{BB962C8B-B14F-4D97-AF65-F5344CB8AC3E}">
        <p14:creationId xmlns:p14="http://schemas.microsoft.com/office/powerpoint/2010/main" xmlns="" val="38789961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BDAF911-2620-4705-98EC-DB74774E803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D709D4B4-8409-4C4D-A9CF-2C501C3CBCCA}"/>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xmlns="" id="{90D8A14E-F21C-4A5D-BC2B-EF0D884853D9}"/>
              </a:ext>
            </a:extLst>
          </p:cNvPr>
          <p:cNvPicPr>
            <a:picLocks noChangeAspect="1"/>
          </p:cNvPicPr>
          <p:nvPr/>
        </p:nvPicPr>
        <p:blipFill>
          <a:blip r:embed="rId3"/>
          <a:stretch>
            <a:fillRect/>
          </a:stretch>
        </p:blipFill>
        <p:spPr>
          <a:xfrm>
            <a:off x="178329" y="1652587"/>
            <a:ext cx="6315075" cy="3552825"/>
          </a:xfrm>
          <a:prstGeom prst="rect">
            <a:avLst/>
          </a:prstGeom>
        </p:spPr>
      </p:pic>
      <p:pic>
        <p:nvPicPr>
          <p:cNvPr id="5" name="Picture 4">
            <a:extLst>
              <a:ext uri="{FF2B5EF4-FFF2-40B4-BE49-F238E27FC236}">
                <a16:creationId xmlns:a16="http://schemas.microsoft.com/office/drawing/2014/main" xmlns="" id="{3B1DD80D-319B-4A93-9BCD-6438ED7D1DE7}"/>
              </a:ext>
            </a:extLst>
          </p:cNvPr>
          <p:cNvPicPr>
            <a:picLocks noChangeAspect="1"/>
          </p:cNvPicPr>
          <p:nvPr/>
        </p:nvPicPr>
        <p:blipFill>
          <a:blip r:embed="rId4"/>
          <a:stretch>
            <a:fillRect/>
          </a:stretch>
        </p:blipFill>
        <p:spPr>
          <a:xfrm>
            <a:off x="7037916" y="171450"/>
            <a:ext cx="4886325" cy="6686550"/>
          </a:xfrm>
          <a:prstGeom prst="rect">
            <a:avLst/>
          </a:prstGeom>
        </p:spPr>
      </p:pic>
      <p:sp>
        <p:nvSpPr>
          <p:cNvPr id="6" name="Rectangle 5">
            <a:extLst>
              <a:ext uri="{FF2B5EF4-FFF2-40B4-BE49-F238E27FC236}">
                <a16:creationId xmlns:a16="http://schemas.microsoft.com/office/drawing/2014/main" xmlns="" id="{F8CDE172-3CCD-429A-9A6D-7764C66E24EF}"/>
              </a:ext>
            </a:extLst>
          </p:cNvPr>
          <p:cNvSpPr/>
          <p:nvPr/>
        </p:nvSpPr>
        <p:spPr>
          <a:xfrm>
            <a:off x="178329" y="1652587"/>
            <a:ext cx="6315075" cy="3552825"/>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xmlns="" id="{83B25052-F3A8-4AE1-B573-63FF2FCC8266}"/>
              </a:ext>
            </a:extLst>
          </p:cNvPr>
          <p:cNvSpPr/>
          <p:nvPr/>
        </p:nvSpPr>
        <p:spPr>
          <a:xfrm>
            <a:off x="7037916" y="171450"/>
            <a:ext cx="4886325" cy="6686550"/>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xmlns="" id="{6BEA4E71-5716-445D-B81C-A1FDBFF1F86D}"/>
              </a:ext>
            </a:extLst>
          </p:cNvPr>
          <p:cNvSpPr>
            <a:spLocks noGrp="1"/>
          </p:cNvSpPr>
          <p:nvPr>
            <p:ph type="dt" sz="half" idx="10"/>
          </p:nvPr>
        </p:nvSpPr>
        <p:spPr/>
        <p:txBody>
          <a:bodyPr/>
          <a:lstStyle/>
          <a:p>
            <a:fld id="{6ED54D6F-6535-4F82-B8F7-6D747D477CB9}" type="datetime1">
              <a:rPr lang="en-US" smtClean="0"/>
              <a:pPr/>
              <a:t>1/18/2020</a:t>
            </a:fld>
            <a:endParaRPr lang="en-US" dirty="0"/>
          </a:p>
        </p:txBody>
      </p:sp>
      <p:sp>
        <p:nvSpPr>
          <p:cNvPr id="9" name="Slide Number Placeholder 8">
            <a:extLst>
              <a:ext uri="{FF2B5EF4-FFF2-40B4-BE49-F238E27FC236}">
                <a16:creationId xmlns:a16="http://schemas.microsoft.com/office/drawing/2014/main" xmlns="" id="{4D994BB6-5141-405D-9358-8128E7054BA2}"/>
              </a:ext>
            </a:extLst>
          </p:cNvPr>
          <p:cNvSpPr>
            <a:spLocks noGrp="1"/>
          </p:cNvSpPr>
          <p:nvPr>
            <p:ph type="sldNum" sz="quarter" idx="12"/>
          </p:nvPr>
        </p:nvSpPr>
        <p:spPr/>
        <p:txBody>
          <a:bodyPr/>
          <a:lstStyle/>
          <a:p>
            <a:fld id="{D57F1E4F-1CFF-5643-939E-217C01CDF565}" type="slidenum">
              <a:rPr lang="en-US" smtClean="0"/>
              <a:pPr/>
              <a:t>46</a:t>
            </a:fld>
            <a:endParaRPr lang="en-US" dirty="0"/>
          </a:p>
        </p:txBody>
      </p:sp>
    </p:spTree>
    <p:extLst>
      <p:ext uri="{BB962C8B-B14F-4D97-AF65-F5344CB8AC3E}">
        <p14:creationId xmlns:p14="http://schemas.microsoft.com/office/powerpoint/2010/main" xmlns="" val="97939143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F4AFCAB-CD40-4B37-85E0-E1D55FEC8AA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C3E4C28A-1007-45F2-98D7-9D2CE4F1F599}"/>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xmlns="" id="{11A70865-1EA5-4111-94C4-3A754E90988F}"/>
              </a:ext>
            </a:extLst>
          </p:cNvPr>
          <p:cNvPicPr>
            <a:picLocks noChangeAspect="1"/>
          </p:cNvPicPr>
          <p:nvPr/>
        </p:nvPicPr>
        <p:blipFill>
          <a:blip r:embed="rId2"/>
          <a:stretch>
            <a:fillRect/>
          </a:stretch>
        </p:blipFill>
        <p:spPr>
          <a:xfrm>
            <a:off x="1483920" y="704055"/>
            <a:ext cx="9675147" cy="5207167"/>
          </a:xfrm>
          <a:prstGeom prst="rect">
            <a:avLst/>
          </a:prstGeom>
        </p:spPr>
      </p:pic>
      <p:sp>
        <p:nvSpPr>
          <p:cNvPr id="5" name="Rectangle 4">
            <a:extLst>
              <a:ext uri="{FF2B5EF4-FFF2-40B4-BE49-F238E27FC236}">
                <a16:creationId xmlns:a16="http://schemas.microsoft.com/office/drawing/2014/main" xmlns="" id="{B0EF1DBD-2D39-4EBF-9D6F-108D5E4A5A7A}"/>
              </a:ext>
            </a:extLst>
          </p:cNvPr>
          <p:cNvSpPr/>
          <p:nvPr/>
        </p:nvSpPr>
        <p:spPr>
          <a:xfrm>
            <a:off x="1483920" y="704054"/>
            <a:ext cx="10020692" cy="5207167"/>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a:extLst>
              <a:ext uri="{FF2B5EF4-FFF2-40B4-BE49-F238E27FC236}">
                <a16:creationId xmlns:a16="http://schemas.microsoft.com/office/drawing/2014/main" xmlns="" id="{108F1E77-304D-4DA4-87A3-9C076EA824E5}"/>
              </a:ext>
            </a:extLst>
          </p:cNvPr>
          <p:cNvSpPr>
            <a:spLocks noGrp="1"/>
          </p:cNvSpPr>
          <p:nvPr>
            <p:ph type="dt" sz="half" idx="10"/>
          </p:nvPr>
        </p:nvSpPr>
        <p:spPr/>
        <p:txBody>
          <a:bodyPr/>
          <a:lstStyle/>
          <a:p>
            <a:fld id="{FB48DE57-299A-4EF8-897B-1BE138DB6FD1}" type="datetime1">
              <a:rPr lang="en-US" smtClean="0"/>
              <a:pPr/>
              <a:t>1/18/2020</a:t>
            </a:fld>
            <a:endParaRPr lang="en-US" dirty="0"/>
          </a:p>
        </p:txBody>
      </p:sp>
      <p:sp>
        <p:nvSpPr>
          <p:cNvPr id="7" name="Slide Number Placeholder 6">
            <a:extLst>
              <a:ext uri="{FF2B5EF4-FFF2-40B4-BE49-F238E27FC236}">
                <a16:creationId xmlns:a16="http://schemas.microsoft.com/office/drawing/2014/main" xmlns="" id="{2AD50E2E-0542-4842-8D06-3212AF3F5C1C}"/>
              </a:ext>
            </a:extLst>
          </p:cNvPr>
          <p:cNvSpPr>
            <a:spLocks noGrp="1"/>
          </p:cNvSpPr>
          <p:nvPr>
            <p:ph type="sldNum" sz="quarter" idx="12"/>
          </p:nvPr>
        </p:nvSpPr>
        <p:spPr/>
        <p:txBody>
          <a:bodyPr/>
          <a:lstStyle/>
          <a:p>
            <a:fld id="{D57F1E4F-1CFF-5643-939E-217C01CDF565}" type="slidenum">
              <a:rPr lang="en-US" smtClean="0"/>
              <a:pPr/>
              <a:t>47</a:t>
            </a:fld>
            <a:endParaRPr lang="en-US" dirty="0"/>
          </a:p>
        </p:txBody>
      </p:sp>
    </p:spTree>
    <p:extLst>
      <p:ext uri="{BB962C8B-B14F-4D97-AF65-F5344CB8AC3E}">
        <p14:creationId xmlns:p14="http://schemas.microsoft.com/office/powerpoint/2010/main" xmlns="" val="18898469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1368ED2-D6C3-496C-B8E0-4569C3511F8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FB8A2F5B-05CB-4B4F-8CD7-C2DC8FBC939A}"/>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xmlns="" id="{803EE7AC-00D5-4AB5-BA73-7355BE519CAB}"/>
              </a:ext>
            </a:extLst>
          </p:cNvPr>
          <p:cNvPicPr>
            <a:picLocks noChangeAspect="1"/>
          </p:cNvPicPr>
          <p:nvPr/>
        </p:nvPicPr>
        <p:blipFill>
          <a:blip r:embed="rId2"/>
          <a:stretch>
            <a:fillRect/>
          </a:stretch>
        </p:blipFill>
        <p:spPr>
          <a:xfrm>
            <a:off x="1354667" y="624110"/>
            <a:ext cx="10087781" cy="5690048"/>
          </a:xfrm>
          <a:prstGeom prst="rect">
            <a:avLst/>
          </a:prstGeom>
        </p:spPr>
      </p:pic>
      <p:sp>
        <p:nvSpPr>
          <p:cNvPr id="5" name="Rectangle 4">
            <a:extLst>
              <a:ext uri="{FF2B5EF4-FFF2-40B4-BE49-F238E27FC236}">
                <a16:creationId xmlns:a16="http://schemas.microsoft.com/office/drawing/2014/main" xmlns="" id="{C1F5D661-699B-44F7-B9FC-A36AA3DA3CAC}"/>
              </a:ext>
            </a:extLst>
          </p:cNvPr>
          <p:cNvSpPr/>
          <p:nvPr/>
        </p:nvSpPr>
        <p:spPr>
          <a:xfrm>
            <a:off x="1354667" y="624110"/>
            <a:ext cx="10149945" cy="5690048"/>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a:extLst>
              <a:ext uri="{FF2B5EF4-FFF2-40B4-BE49-F238E27FC236}">
                <a16:creationId xmlns:a16="http://schemas.microsoft.com/office/drawing/2014/main" xmlns="" id="{CB735E64-7272-4E46-BD8A-60F81B59A848}"/>
              </a:ext>
            </a:extLst>
          </p:cNvPr>
          <p:cNvSpPr>
            <a:spLocks noGrp="1"/>
          </p:cNvSpPr>
          <p:nvPr>
            <p:ph type="dt" sz="half" idx="10"/>
          </p:nvPr>
        </p:nvSpPr>
        <p:spPr/>
        <p:txBody>
          <a:bodyPr/>
          <a:lstStyle/>
          <a:p>
            <a:fld id="{EF0F4E47-4C51-4DCE-9379-D202745E715E}" type="datetime1">
              <a:rPr lang="en-US" smtClean="0"/>
              <a:pPr/>
              <a:t>1/18/2020</a:t>
            </a:fld>
            <a:endParaRPr lang="en-US" dirty="0"/>
          </a:p>
        </p:txBody>
      </p:sp>
      <p:sp>
        <p:nvSpPr>
          <p:cNvPr id="7" name="Slide Number Placeholder 6">
            <a:extLst>
              <a:ext uri="{FF2B5EF4-FFF2-40B4-BE49-F238E27FC236}">
                <a16:creationId xmlns:a16="http://schemas.microsoft.com/office/drawing/2014/main" xmlns="" id="{6B031C0A-4678-4E1D-A4F6-067BBE3F9A81}"/>
              </a:ext>
            </a:extLst>
          </p:cNvPr>
          <p:cNvSpPr>
            <a:spLocks noGrp="1"/>
          </p:cNvSpPr>
          <p:nvPr>
            <p:ph type="sldNum" sz="quarter" idx="12"/>
          </p:nvPr>
        </p:nvSpPr>
        <p:spPr/>
        <p:txBody>
          <a:bodyPr/>
          <a:lstStyle/>
          <a:p>
            <a:fld id="{D57F1E4F-1CFF-5643-939E-217C01CDF565}" type="slidenum">
              <a:rPr lang="en-US" smtClean="0"/>
              <a:pPr/>
              <a:t>48</a:t>
            </a:fld>
            <a:endParaRPr lang="en-US" dirty="0"/>
          </a:p>
        </p:txBody>
      </p:sp>
    </p:spTree>
    <p:extLst>
      <p:ext uri="{BB962C8B-B14F-4D97-AF65-F5344CB8AC3E}">
        <p14:creationId xmlns:p14="http://schemas.microsoft.com/office/powerpoint/2010/main" xmlns="" val="23037539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1DE652A-FA95-4ACC-BF2B-192F999C0D0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BAD06402-F45F-487F-9C78-2F667BDD6E78}"/>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xmlns="" id="{667C0D42-969E-4EFF-AD87-4E93B47ADDCE}"/>
              </a:ext>
            </a:extLst>
          </p:cNvPr>
          <p:cNvPicPr>
            <a:picLocks noChangeAspect="1"/>
          </p:cNvPicPr>
          <p:nvPr/>
        </p:nvPicPr>
        <p:blipFill>
          <a:blip r:embed="rId2"/>
          <a:stretch>
            <a:fillRect/>
          </a:stretch>
        </p:blipFill>
        <p:spPr>
          <a:xfrm>
            <a:off x="214312" y="1066800"/>
            <a:ext cx="11763375" cy="4010025"/>
          </a:xfrm>
          <a:prstGeom prst="rect">
            <a:avLst/>
          </a:prstGeom>
        </p:spPr>
      </p:pic>
      <p:sp>
        <p:nvSpPr>
          <p:cNvPr id="5" name="Rectangle 4">
            <a:extLst>
              <a:ext uri="{FF2B5EF4-FFF2-40B4-BE49-F238E27FC236}">
                <a16:creationId xmlns:a16="http://schemas.microsoft.com/office/drawing/2014/main" xmlns="" id="{9A18B8B5-6B10-4597-AB10-810FE51F4A18}"/>
              </a:ext>
            </a:extLst>
          </p:cNvPr>
          <p:cNvSpPr/>
          <p:nvPr/>
        </p:nvSpPr>
        <p:spPr>
          <a:xfrm>
            <a:off x="214312" y="1066800"/>
            <a:ext cx="11763375" cy="4010025"/>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a:extLst>
              <a:ext uri="{FF2B5EF4-FFF2-40B4-BE49-F238E27FC236}">
                <a16:creationId xmlns:a16="http://schemas.microsoft.com/office/drawing/2014/main" xmlns="" id="{AB57351C-6AA5-470E-B779-72CFA02ED9DC}"/>
              </a:ext>
            </a:extLst>
          </p:cNvPr>
          <p:cNvSpPr>
            <a:spLocks noGrp="1"/>
          </p:cNvSpPr>
          <p:nvPr>
            <p:ph type="dt" sz="half" idx="10"/>
          </p:nvPr>
        </p:nvSpPr>
        <p:spPr/>
        <p:txBody>
          <a:bodyPr/>
          <a:lstStyle/>
          <a:p>
            <a:fld id="{EAFC62B5-D429-472B-85DB-4EC5799BA9AE}" type="datetime1">
              <a:rPr lang="en-US" smtClean="0"/>
              <a:pPr/>
              <a:t>1/18/2020</a:t>
            </a:fld>
            <a:endParaRPr lang="en-US" dirty="0"/>
          </a:p>
        </p:txBody>
      </p:sp>
      <p:sp>
        <p:nvSpPr>
          <p:cNvPr id="7" name="Slide Number Placeholder 6">
            <a:extLst>
              <a:ext uri="{FF2B5EF4-FFF2-40B4-BE49-F238E27FC236}">
                <a16:creationId xmlns:a16="http://schemas.microsoft.com/office/drawing/2014/main" xmlns="" id="{A20497D3-D636-4CA4-A4F2-DE7253D3F143}"/>
              </a:ext>
            </a:extLst>
          </p:cNvPr>
          <p:cNvSpPr>
            <a:spLocks noGrp="1"/>
          </p:cNvSpPr>
          <p:nvPr>
            <p:ph type="sldNum" sz="quarter" idx="12"/>
          </p:nvPr>
        </p:nvSpPr>
        <p:spPr/>
        <p:txBody>
          <a:bodyPr/>
          <a:lstStyle/>
          <a:p>
            <a:fld id="{D57F1E4F-1CFF-5643-939E-217C01CDF565}" type="slidenum">
              <a:rPr lang="en-US" smtClean="0"/>
              <a:pPr/>
              <a:t>49</a:t>
            </a:fld>
            <a:endParaRPr lang="en-US" dirty="0"/>
          </a:p>
        </p:txBody>
      </p:sp>
    </p:spTree>
    <p:extLst>
      <p:ext uri="{BB962C8B-B14F-4D97-AF65-F5344CB8AC3E}">
        <p14:creationId xmlns:p14="http://schemas.microsoft.com/office/powerpoint/2010/main" xmlns="" val="166950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Data Entry</a:t>
            </a:r>
          </a:p>
        </p:txBody>
      </p:sp>
      <p:sp>
        <p:nvSpPr>
          <p:cNvPr id="3" name="Subtitle 2"/>
          <p:cNvSpPr>
            <a:spLocks noGrp="1"/>
          </p:cNvSpPr>
          <p:nvPr>
            <p:ph type="subTitle" idx="1"/>
          </p:nvPr>
        </p:nvSpPr>
        <p:spPr/>
        <p:txBody>
          <a:bodyPr/>
          <a:lstStyle/>
          <a:p>
            <a:endParaRPr lang="en-US"/>
          </a:p>
        </p:txBody>
      </p:sp>
      <p:sp>
        <p:nvSpPr>
          <p:cNvPr id="4" name="Date Placeholder 3">
            <a:extLst>
              <a:ext uri="{FF2B5EF4-FFF2-40B4-BE49-F238E27FC236}">
                <a16:creationId xmlns:a16="http://schemas.microsoft.com/office/drawing/2014/main" xmlns="" id="{6FA921BE-B1F2-48C9-BE9A-BEFD55A14B40}"/>
              </a:ext>
            </a:extLst>
          </p:cNvPr>
          <p:cNvSpPr>
            <a:spLocks noGrp="1"/>
          </p:cNvSpPr>
          <p:nvPr>
            <p:ph type="dt" sz="half" idx="10"/>
          </p:nvPr>
        </p:nvSpPr>
        <p:spPr/>
        <p:txBody>
          <a:bodyPr/>
          <a:lstStyle/>
          <a:p>
            <a:fld id="{E87782D7-C7A0-4314-87D0-C9BD0D85DADD}" type="datetime1">
              <a:rPr lang="en-US" smtClean="0"/>
              <a:pPr/>
              <a:t>1/18/2020</a:t>
            </a:fld>
            <a:endParaRPr lang="en-US" dirty="0"/>
          </a:p>
        </p:txBody>
      </p:sp>
      <p:sp>
        <p:nvSpPr>
          <p:cNvPr id="5" name="Slide Number Placeholder 4">
            <a:extLst>
              <a:ext uri="{FF2B5EF4-FFF2-40B4-BE49-F238E27FC236}">
                <a16:creationId xmlns:a16="http://schemas.microsoft.com/office/drawing/2014/main" xmlns="" id="{28DCE2E8-6544-42FF-8C40-9B302A1D25B3}"/>
              </a:ext>
            </a:extLst>
          </p:cNvPr>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xmlns="" val="177109839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2B62013-FE1D-414F-BF6E-C58ED4E175C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4E4ECBFF-013A-4A1D-B0E2-F1209EEB92B2}"/>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xmlns="" id="{64E7633D-5B54-4975-938F-FE8496629161}"/>
              </a:ext>
            </a:extLst>
          </p:cNvPr>
          <p:cNvPicPr>
            <a:picLocks noChangeAspect="1"/>
          </p:cNvPicPr>
          <p:nvPr/>
        </p:nvPicPr>
        <p:blipFill>
          <a:blip r:embed="rId2"/>
          <a:stretch>
            <a:fillRect/>
          </a:stretch>
        </p:blipFill>
        <p:spPr>
          <a:xfrm>
            <a:off x="1128712" y="66675"/>
            <a:ext cx="9934575" cy="6724650"/>
          </a:xfrm>
          <a:prstGeom prst="rect">
            <a:avLst/>
          </a:prstGeom>
        </p:spPr>
      </p:pic>
      <p:sp>
        <p:nvSpPr>
          <p:cNvPr id="5" name="Rectangle 4">
            <a:extLst>
              <a:ext uri="{FF2B5EF4-FFF2-40B4-BE49-F238E27FC236}">
                <a16:creationId xmlns:a16="http://schemas.microsoft.com/office/drawing/2014/main" xmlns="" id="{49903E35-1B81-4122-A074-45F9254FC503}"/>
              </a:ext>
            </a:extLst>
          </p:cNvPr>
          <p:cNvSpPr/>
          <p:nvPr/>
        </p:nvSpPr>
        <p:spPr>
          <a:xfrm>
            <a:off x="1100667" y="0"/>
            <a:ext cx="10007600" cy="6791325"/>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a:extLst>
              <a:ext uri="{FF2B5EF4-FFF2-40B4-BE49-F238E27FC236}">
                <a16:creationId xmlns:a16="http://schemas.microsoft.com/office/drawing/2014/main" xmlns="" id="{4468C29A-109F-4B97-A0A2-84AF594E4ED7}"/>
              </a:ext>
            </a:extLst>
          </p:cNvPr>
          <p:cNvSpPr>
            <a:spLocks noGrp="1"/>
          </p:cNvSpPr>
          <p:nvPr>
            <p:ph type="dt" sz="half" idx="10"/>
          </p:nvPr>
        </p:nvSpPr>
        <p:spPr/>
        <p:txBody>
          <a:bodyPr/>
          <a:lstStyle/>
          <a:p>
            <a:fld id="{2152537E-9B12-4C8C-A219-802A594ACF81}" type="datetime1">
              <a:rPr lang="en-US" smtClean="0"/>
              <a:pPr/>
              <a:t>1/18/2020</a:t>
            </a:fld>
            <a:endParaRPr lang="en-US" dirty="0"/>
          </a:p>
        </p:txBody>
      </p:sp>
      <p:sp>
        <p:nvSpPr>
          <p:cNvPr id="7" name="Slide Number Placeholder 6">
            <a:extLst>
              <a:ext uri="{FF2B5EF4-FFF2-40B4-BE49-F238E27FC236}">
                <a16:creationId xmlns:a16="http://schemas.microsoft.com/office/drawing/2014/main" xmlns="" id="{63B9AF7E-5B2D-460E-B970-A9DA53C6AE00}"/>
              </a:ext>
            </a:extLst>
          </p:cNvPr>
          <p:cNvSpPr>
            <a:spLocks noGrp="1"/>
          </p:cNvSpPr>
          <p:nvPr>
            <p:ph type="sldNum" sz="quarter" idx="12"/>
          </p:nvPr>
        </p:nvSpPr>
        <p:spPr/>
        <p:txBody>
          <a:bodyPr/>
          <a:lstStyle/>
          <a:p>
            <a:fld id="{D57F1E4F-1CFF-5643-939E-217C01CDF565}" type="slidenum">
              <a:rPr lang="en-US" smtClean="0"/>
              <a:pPr/>
              <a:t>50</a:t>
            </a:fld>
            <a:endParaRPr lang="en-US" dirty="0"/>
          </a:p>
        </p:txBody>
      </p:sp>
    </p:spTree>
    <p:extLst>
      <p:ext uri="{BB962C8B-B14F-4D97-AF65-F5344CB8AC3E}">
        <p14:creationId xmlns:p14="http://schemas.microsoft.com/office/powerpoint/2010/main" xmlns="" val="340060718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EE3F9D-30AD-447D-B502-42A38A74AAB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6AC13FFE-87FC-44BF-8AEA-933D5A7993EF}"/>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xmlns="" id="{70F30C32-7325-477E-8000-DE30E7327963}"/>
              </a:ext>
            </a:extLst>
          </p:cNvPr>
          <p:cNvPicPr>
            <a:picLocks noChangeAspect="1"/>
          </p:cNvPicPr>
          <p:nvPr/>
        </p:nvPicPr>
        <p:blipFill>
          <a:blip r:embed="rId2"/>
          <a:stretch>
            <a:fillRect/>
          </a:stretch>
        </p:blipFill>
        <p:spPr>
          <a:xfrm>
            <a:off x="281426" y="1309257"/>
            <a:ext cx="11629147" cy="3777621"/>
          </a:xfrm>
          <a:prstGeom prst="rect">
            <a:avLst/>
          </a:prstGeom>
        </p:spPr>
      </p:pic>
      <p:sp>
        <p:nvSpPr>
          <p:cNvPr id="5" name="Rectangle 4">
            <a:extLst>
              <a:ext uri="{FF2B5EF4-FFF2-40B4-BE49-F238E27FC236}">
                <a16:creationId xmlns:a16="http://schemas.microsoft.com/office/drawing/2014/main" xmlns="" id="{EB19034D-9435-4EC1-A3A1-76F46330808E}"/>
              </a:ext>
            </a:extLst>
          </p:cNvPr>
          <p:cNvSpPr/>
          <p:nvPr/>
        </p:nvSpPr>
        <p:spPr>
          <a:xfrm>
            <a:off x="152400" y="1309257"/>
            <a:ext cx="11758173" cy="3777621"/>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a:extLst>
              <a:ext uri="{FF2B5EF4-FFF2-40B4-BE49-F238E27FC236}">
                <a16:creationId xmlns:a16="http://schemas.microsoft.com/office/drawing/2014/main" xmlns="" id="{CE3DD631-E469-4B60-BA9F-363CCE1287EA}"/>
              </a:ext>
            </a:extLst>
          </p:cNvPr>
          <p:cNvSpPr>
            <a:spLocks noGrp="1"/>
          </p:cNvSpPr>
          <p:nvPr>
            <p:ph type="dt" sz="half" idx="10"/>
          </p:nvPr>
        </p:nvSpPr>
        <p:spPr/>
        <p:txBody>
          <a:bodyPr/>
          <a:lstStyle/>
          <a:p>
            <a:fld id="{C9794E8B-9A10-4D97-97CD-F36EA94D39C0}" type="datetime1">
              <a:rPr lang="en-US" smtClean="0"/>
              <a:pPr/>
              <a:t>1/18/2020</a:t>
            </a:fld>
            <a:endParaRPr lang="en-US" dirty="0"/>
          </a:p>
        </p:txBody>
      </p:sp>
      <p:sp>
        <p:nvSpPr>
          <p:cNvPr id="7" name="Slide Number Placeholder 6">
            <a:extLst>
              <a:ext uri="{FF2B5EF4-FFF2-40B4-BE49-F238E27FC236}">
                <a16:creationId xmlns:a16="http://schemas.microsoft.com/office/drawing/2014/main" xmlns="" id="{DC5EA837-33EC-44F2-BDE4-68C7B20A5C8A}"/>
              </a:ext>
            </a:extLst>
          </p:cNvPr>
          <p:cNvSpPr>
            <a:spLocks noGrp="1"/>
          </p:cNvSpPr>
          <p:nvPr>
            <p:ph type="sldNum" sz="quarter" idx="12"/>
          </p:nvPr>
        </p:nvSpPr>
        <p:spPr/>
        <p:txBody>
          <a:bodyPr/>
          <a:lstStyle/>
          <a:p>
            <a:fld id="{D57F1E4F-1CFF-5643-939E-217C01CDF565}" type="slidenum">
              <a:rPr lang="en-US" smtClean="0"/>
              <a:pPr/>
              <a:t>51</a:t>
            </a:fld>
            <a:endParaRPr lang="en-US" dirty="0"/>
          </a:p>
        </p:txBody>
      </p:sp>
    </p:spTree>
    <p:extLst>
      <p:ext uri="{BB962C8B-B14F-4D97-AF65-F5344CB8AC3E}">
        <p14:creationId xmlns:p14="http://schemas.microsoft.com/office/powerpoint/2010/main" xmlns="" val="355376330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96535F2-137F-42C7-9368-3BC1C85C9A0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7B96C910-A857-416C-8B68-1DA92D2DEED1}"/>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xmlns="" id="{1A2420CD-7601-45E0-A988-11F6AA45B086}"/>
              </a:ext>
            </a:extLst>
          </p:cNvPr>
          <p:cNvPicPr>
            <a:picLocks noChangeAspect="1"/>
          </p:cNvPicPr>
          <p:nvPr/>
        </p:nvPicPr>
        <p:blipFill>
          <a:blip r:embed="rId2"/>
          <a:stretch>
            <a:fillRect/>
          </a:stretch>
        </p:blipFill>
        <p:spPr>
          <a:xfrm>
            <a:off x="1727200" y="581114"/>
            <a:ext cx="9448801" cy="5652776"/>
          </a:xfrm>
          <a:prstGeom prst="rect">
            <a:avLst/>
          </a:prstGeom>
        </p:spPr>
      </p:pic>
      <p:sp>
        <p:nvSpPr>
          <p:cNvPr id="5" name="Rectangle 4">
            <a:extLst>
              <a:ext uri="{FF2B5EF4-FFF2-40B4-BE49-F238E27FC236}">
                <a16:creationId xmlns:a16="http://schemas.microsoft.com/office/drawing/2014/main" xmlns="" id="{AB4B6F78-2145-4DCD-AAC8-A022531A30D6}"/>
              </a:ext>
            </a:extLst>
          </p:cNvPr>
          <p:cNvSpPr/>
          <p:nvPr/>
        </p:nvSpPr>
        <p:spPr>
          <a:xfrm>
            <a:off x="1727200" y="581114"/>
            <a:ext cx="9777412" cy="5652776"/>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a:extLst>
              <a:ext uri="{FF2B5EF4-FFF2-40B4-BE49-F238E27FC236}">
                <a16:creationId xmlns:a16="http://schemas.microsoft.com/office/drawing/2014/main" xmlns="" id="{AAFC9D85-C7B6-4048-92C2-62B099BBDD0F}"/>
              </a:ext>
            </a:extLst>
          </p:cNvPr>
          <p:cNvSpPr>
            <a:spLocks noGrp="1"/>
          </p:cNvSpPr>
          <p:nvPr>
            <p:ph type="dt" sz="half" idx="10"/>
          </p:nvPr>
        </p:nvSpPr>
        <p:spPr/>
        <p:txBody>
          <a:bodyPr/>
          <a:lstStyle/>
          <a:p>
            <a:fld id="{8C6533A4-0674-48EF-A961-A4A3C3B6B1BE}" type="datetime1">
              <a:rPr lang="en-US" smtClean="0"/>
              <a:pPr/>
              <a:t>1/18/2020</a:t>
            </a:fld>
            <a:endParaRPr lang="en-US" dirty="0"/>
          </a:p>
        </p:txBody>
      </p:sp>
      <p:sp>
        <p:nvSpPr>
          <p:cNvPr id="7" name="Slide Number Placeholder 6">
            <a:extLst>
              <a:ext uri="{FF2B5EF4-FFF2-40B4-BE49-F238E27FC236}">
                <a16:creationId xmlns:a16="http://schemas.microsoft.com/office/drawing/2014/main" xmlns="" id="{C67A2831-E50C-408E-9C92-B39F473EF3BC}"/>
              </a:ext>
            </a:extLst>
          </p:cNvPr>
          <p:cNvSpPr>
            <a:spLocks noGrp="1"/>
          </p:cNvSpPr>
          <p:nvPr>
            <p:ph type="sldNum" sz="quarter" idx="12"/>
          </p:nvPr>
        </p:nvSpPr>
        <p:spPr/>
        <p:txBody>
          <a:bodyPr/>
          <a:lstStyle/>
          <a:p>
            <a:fld id="{D57F1E4F-1CFF-5643-939E-217C01CDF565}" type="slidenum">
              <a:rPr lang="en-US" smtClean="0"/>
              <a:pPr/>
              <a:t>52</a:t>
            </a:fld>
            <a:endParaRPr lang="en-US" dirty="0"/>
          </a:p>
        </p:txBody>
      </p:sp>
    </p:spTree>
    <p:extLst>
      <p:ext uri="{BB962C8B-B14F-4D97-AF65-F5344CB8AC3E}">
        <p14:creationId xmlns:p14="http://schemas.microsoft.com/office/powerpoint/2010/main" xmlns="" val="19692422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69E3DBB-C4E8-4B6B-931F-80B3DE7B4FF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D0CE618B-BDF0-4CB1-9D02-BE8B4AB0CE99}"/>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xmlns="" id="{A600ABDC-C777-4723-AFA1-693F4DB415E9}"/>
              </a:ext>
            </a:extLst>
          </p:cNvPr>
          <p:cNvPicPr>
            <a:picLocks noChangeAspect="1"/>
          </p:cNvPicPr>
          <p:nvPr/>
        </p:nvPicPr>
        <p:blipFill>
          <a:blip r:embed="rId2"/>
          <a:stretch>
            <a:fillRect/>
          </a:stretch>
        </p:blipFill>
        <p:spPr>
          <a:xfrm>
            <a:off x="1646918" y="624110"/>
            <a:ext cx="9986284" cy="5614260"/>
          </a:xfrm>
          <a:prstGeom prst="rect">
            <a:avLst/>
          </a:prstGeom>
        </p:spPr>
      </p:pic>
      <p:sp>
        <p:nvSpPr>
          <p:cNvPr id="5" name="Rectangle 4">
            <a:extLst>
              <a:ext uri="{FF2B5EF4-FFF2-40B4-BE49-F238E27FC236}">
                <a16:creationId xmlns:a16="http://schemas.microsoft.com/office/drawing/2014/main" xmlns="" id="{2D40677A-49C2-47AF-86EA-E8B05DB0178B}"/>
              </a:ext>
            </a:extLst>
          </p:cNvPr>
          <p:cNvSpPr/>
          <p:nvPr/>
        </p:nvSpPr>
        <p:spPr>
          <a:xfrm>
            <a:off x="1646918" y="619630"/>
            <a:ext cx="9986284" cy="5618740"/>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a:extLst>
              <a:ext uri="{FF2B5EF4-FFF2-40B4-BE49-F238E27FC236}">
                <a16:creationId xmlns:a16="http://schemas.microsoft.com/office/drawing/2014/main" xmlns="" id="{AD837707-27E3-40C2-977E-C462F25302E5}"/>
              </a:ext>
            </a:extLst>
          </p:cNvPr>
          <p:cNvSpPr>
            <a:spLocks noGrp="1"/>
          </p:cNvSpPr>
          <p:nvPr>
            <p:ph type="dt" sz="half" idx="10"/>
          </p:nvPr>
        </p:nvSpPr>
        <p:spPr/>
        <p:txBody>
          <a:bodyPr/>
          <a:lstStyle/>
          <a:p>
            <a:fld id="{63EA1EF9-8C26-4FF2-BF4D-6F6EFB573BB2}" type="datetime1">
              <a:rPr lang="en-US" smtClean="0"/>
              <a:pPr/>
              <a:t>1/18/2020</a:t>
            </a:fld>
            <a:endParaRPr lang="en-US" dirty="0"/>
          </a:p>
        </p:txBody>
      </p:sp>
      <p:sp>
        <p:nvSpPr>
          <p:cNvPr id="7" name="Slide Number Placeholder 6">
            <a:extLst>
              <a:ext uri="{FF2B5EF4-FFF2-40B4-BE49-F238E27FC236}">
                <a16:creationId xmlns:a16="http://schemas.microsoft.com/office/drawing/2014/main" xmlns="" id="{A0D49370-35B7-4C3C-9298-A6E214E73D79}"/>
              </a:ext>
            </a:extLst>
          </p:cNvPr>
          <p:cNvSpPr>
            <a:spLocks noGrp="1"/>
          </p:cNvSpPr>
          <p:nvPr>
            <p:ph type="sldNum" sz="quarter" idx="12"/>
          </p:nvPr>
        </p:nvSpPr>
        <p:spPr/>
        <p:txBody>
          <a:bodyPr/>
          <a:lstStyle/>
          <a:p>
            <a:fld id="{D57F1E4F-1CFF-5643-939E-217C01CDF565}" type="slidenum">
              <a:rPr lang="en-US" smtClean="0"/>
              <a:pPr/>
              <a:t>53</a:t>
            </a:fld>
            <a:endParaRPr lang="en-US" dirty="0"/>
          </a:p>
        </p:txBody>
      </p:sp>
    </p:spTree>
    <p:extLst>
      <p:ext uri="{BB962C8B-B14F-4D97-AF65-F5344CB8AC3E}">
        <p14:creationId xmlns:p14="http://schemas.microsoft.com/office/powerpoint/2010/main" xmlns="" val="19757989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809E40D-2F58-4A11-8F6D-3634DDDB81C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28295AA5-4F26-49A7-A38B-094C75F1585E}"/>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xmlns="" id="{6BB3B7D1-923A-4FEA-828D-A49F6267B096}"/>
              </a:ext>
            </a:extLst>
          </p:cNvPr>
          <p:cNvPicPr>
            <a:picLocks noChangeAspect="1"/>
          </p:cNvPicPr>
          <p:nvPr/>
        </p:nvPicPr>
        <p:blipFill>
          <a:blip r:embed="rId2"/>
          <a:stretch>
            <a:fillRect/>
          </a:stretch>
        </p:blipFill>
        <p:spPr>
          <a:xfrm>
            <a:off x="1828800" y="464636"/>
            <a:ext cx="9313333" cy="5471141"/>
          </a:xfrm>
          <a:prstGeom prst="rect">
            <a:avLst/>
          </a:prstGeom>
        </p:spPr>
      </p:pic>
      <p:sp>
        <p:nvSpPr>
          <p:cNvPr id="5" name="Rectangle 4">
            <a:extLst>
              <a:ext uri="{FF2B5EF4-FFF2-40B4-BE49-F238E27FC236}">
                <a16:creationId xmlns:a16="http://schemas.microsoft.com/office/drawing/2014/main" xmlns="" id="{6FB146EB-E9D2-4319-AD49-F3B693013595}"/>
              </a:ext>
            </a:extLst>
          </p:cNvPr>
          <p:cNvSpPr/>
          <p:nvPr/>
        </p:nvSpPr>
        <p:spPr>
          <a:xfrm>
            <a:off x="1828800" y="464636"/>
            <a:ext cx="9313333" cy="5471141"/>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a:extLst>
              <a:ext uri="{FF2B5EF4-FFF2-40B4-BE49-F238E27FC236}">
                <a16:creationId xmlns:a16="http://schemas.microsoft.com/office/drawing/2014/main" xmlns="" id="{CABE1988-F998-4281-8473-1833F0B93DA0}"/>
              </a:ext>
            </a:extLst>
          </p:cNvPr>
          <p:cNvSpPr>
            <a:spLocks noGrp="1"/>
          </p:cNvSpPr>
          <p:nvPr>
            <p:ph type="dt" sz="half" idx="10"/>
          </p:nvPr>
        </p:nvSpPr>
        <p:spPr/>
        <p:txBody>
          <a:bodyPr/>
          <a:lstStyle/>
          <a:p>
            <a:fld id="{9B740520-C788-46DA-B85F-EED4954473D6}" type="datetime1">
              <a:rPr lang="en-US" smtClean="0"/>
              <a:pPr/>
              <a:t>1/18/2020</a:t>
            </a:fld>
            <a:endParaRPr lang="en-US" dirty="0"/>
          </a:p>
        </p:txBody>
      </p:sp>
      <p:sp>
        <p:nvSpPr>
          <p:cNvPr id="7" name="Slide Number Placeholder 6">
            <a:extLst>
              <a:ext uri="{FF2B5EF4-FFF2-40B4-BE49-F238E27FC236}">
                <a16:creationId xmlns:a16="http://schemas.microsoft.com/office/drawing/2014/main" xmlns="" id="{66081230-9134-4823-93F5-1E3525A7E4F2}"/>
              </a:ext>
            </a:extLst>
          </p:cNvPr>
          <p:cNvSpPr>
            <a:spLocks noGrp="1"/>
          </p:cNvSpPr>
          <p:nvPr>
            <p:ph type="sldNum" sz="quarter" idx="12"/>
          </p:nvPr>
        </p:nvSpPr>
        <p:spPr/>
        <p:txBody>
          <a:bodyPr/>
          <a:lstStyle/>
          <a:p>
            <a:fld id="{D57F1E4F-1CFF-5643-939E-217C01CDF565}" type="slidenum">
              <a:rPr lang="en-US" smtClean="0"/>
              <a:pPr/>
              <a:t>54</a:t>
            </a:fld>
            <a:endParaRPr lang="en-US" dirty="0"/>
          </a:p>
        </p:txBody>
      </p:sp>
    </p:spTree>
    <p:extLst>
      <p:ext uri="{BB962C8B-B14F-4D97-AF65-F5344CB8AC3E}">
        <p14:creationId xmlns:p14="http://schemas.microsoft.com/office/powerpoint/2010/main" xmlns="" val="11332188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4D472D0-37EE-43E5-ABE7-18F52210F7B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F11933EC-DEBD-47D4-AAB6-D941C27228E7}"/>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xmlns="" id="{0D83441C-00BE-4A64-84C9-20D0FF42B150}"/>
              </a:ext>
            </a:extLst>
          </p:cNvPr>
          <p:cNvPicPr>
            <a:picLocks noChangeAspect="1"/>
          </p:cNvPicPr>
          <p:nvPr/>
        </p:nvPicPr>
        <p:blipFill>
          <a:blip r:embed="rId2"/>
          <a:stretch>
            <a:fillRect/>
          </a:stretch>
        </p:blipFill>
        <p:spPr>
          <a:xfrm>
            <a:off x="0" y="0"/>
            <a:ext cx="12192000" cy="6936517"/>
          </a:xfrm>
          <a:prstGeom prst="rect">
            <a:avLst/>
          </a:prstGeom>
        </p:spPr>
      </p:pic>
      <p:sp>
        <p:nvSpPr>
          <p:cNvPr id="5" name="Date Placeholder 4">
            <a:extLst>
              <a:ext uri="{FF2B5EF4-FFF2-40B4-BE49-F238E27FC236}">
                <a16:creationId xmlns:a16="http://schemas.microsoft.com/office/drawing/2014/main" xmlns="" id="{1D36BBF4-9407-4E58-9DF5-C60773EE8970}"/>
              </a:ext>
            </a:extLst>
          </p:cNvPr>
          <p:cNvSpPr>
            <a:spLocks noGrp="1"/>
          </p:cNvSpPr>
          <p:nvPr>
            <p:ph type="dt" sz="half" idx="10"/>
          </p:nvPr>
        </p:nvSpPr>
        <p:spPr/>
        <p:txBody>
          <a:bodyPr/>
          <a:lstStyle/>
          <a:p>
            <a:fld id="{FDE7D603-D3C5-4C6A-9DCC-F96067B1A168}" type="datetime1">
              <a:rPr lang="en-US" smtClean="0"/>
              <a:pPr/>
              <a:t>1/18/2020</a:t>
            </a:fld>
            <a:endParaRPr lang="en-US" dirty="0"/>
          </a:p>
        </p:txBody>
      </p:sp>
      <p:sp>
        <p:nvSpPr>
          <p:cNvPr id="6" name="Slide Number Placeholder 5">
            <a:extLst>
              <a:ext uri="{FF2B5EF4-FFF2-40B4-BE49-F238E27FC236}">
                <a16:creationId xmlns:a16="http://schemas.microsoft.com/office/drawing/2014/main" xmlns="" id="{F77C3C78-1E46-4662-80BB-34E96337A16A}"/>
              </a:ext>
            </a:extLst>
          </p:cNvPr>
          <p:cNvSpPr>
            <a:spLocks noGrp="1"/>
          </p:cNvSpPr>
          <p:nvPr>
            <p:ph type="sldNum" sz="quarter" idx="12"/>
          </p:nvPr>
        </p:nvSpPr>
        <p:spPr/>
        <p:txBody>
          <a:bodyPr/>
          <a:lstStyle/>
          <a:p>
            <a:fld id="{D57F1E4F-1CFF-5643-939E-217C01CDF565}" type="slidenum">
              <a:rPr lang="en-US" smtClean="0"/>
              <a:pPr/>
              <a:t>55</a:t>
            </a:fld>
            <a:endParaRPr lang="en-US" dirty="0"/>
          </a:p>
        </p:txBody>
      </p:sp>
    </p:spTree>
    <p:extLst>
      <p:ext uri="{BB962C8B-B14F-4D97-AF65-F5344CB8AC3E}">
        <p14:creationId xmlns:p14="http://schemas.microsoft.com/office/powerpoint/2010/main" xmlns="" val="3315478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256CF2A-BB03-413D-A10A-497E01E676E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4AC03CF9-BB08-4D74-83BE-CCA50C02D0DF}"/>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xmlns="" id="{108BB4D4-C2EF-4126-9B14-DFEB8C7544A0}"/>
              </a:ext>
            </a:extLst>
          </p:cNvPr>
          <p:cNvPicPr>
            <a:picLocks noChangeAspect="1"/>
          </p:cNvPicPr>
          <p:nvPr/>
        </p:nvPicPr>
        <p:blipFill>
          <a:blip r:embed="rId2"/>
          <a:stretch>
            <a:fillRect/>
          </a:stretch>
        </p:blipFill>
        <p:spPr>
          <a:xfrm>
            <a:off x="3638550" y="171450"/>
            <a:ext cx="4914900" cy="6515100"/>
          </a:xfrm>
          <a:prstGeom prst="rect">
            <a:avLst/>
          </a:prstGeom>
        </p:spPr>
      </p:pic>
      <p:sp>
        <p:nvSpPr>
          <p:cNvPr id="5" name="Rectangle 4">
            <a:extLst>
              <a:ext uri="{FF2B5EF4-FFF2-40B4-BE49-F238E27FC236}">
                <a16:creationId xmlns:a16="http://schemas.microsoft.com/office/drawing/2014/main" xmlns="" id="{E9666527-1E57-43F1-8D2F-B8BD05731FB7}"/>
              </a:ext>
            </a:extLst>
          </p:cNvPr>
          <p:cNvSpPr/>
          <p:nvPr/>
        </p:nvSpPr>
        <p:spPr>
          <a:xfrm>
            <a:off x="3623733" y="118533"/>
            <a:ext cx="4927600" cy="6553200"/>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a:extLst>
              <a:ext uri="{FF2B5EF4-FFF2-40B4-BE49-F238E27FC236}">
                <a16:creationId xmlns:a16="http://schemas.microsoft.com/office/drawing/2014/main" xmlns="" id="{E759F807-5A43-4551-B16C-93D8750BA0A9}"/>
              </a:ext>
            </a:extLst>
          </p:cNvPr>
          <p:cNvSpPr>
            <a:spLocks noGrp="1"/>
          </p:cNvSpPr>
          <p:nvPr>
            <p:ph type="dt" sz="half" idx="10"/>
          </p:nvPr>
        </p:nvSpPr>
        <p:spPr/>
        <p:txBody>
          <a:bodyPr/>
          <a:lstStyle/>
          <a:p>
            <a:fld id="{8DA2DDF8-8B4F-4635-AEAA-E2C4EB4FE192}" type="datetime1">
              <a:rPr lang="en-US" smtClean="0"/>
              <a:pPr/>
              <a:t>1/18/2020</a:t>
            </a:fld>
            <a:endParaRPr lang="en-US" dirty="0"/>
          </a:p>
        </p:txBody>
      </p:sp>
      <p:sp>
        <p:nvSpPr>
          <p:cNvPr id="7" name="Slide Number Placeholder 6">
            <a:extLst>
              <a:ext uri="{FF2B5EF4-FFF2-40B4-BE49-F238E27FC236}">
                <a16:creationId xmlns:a16="http://schemas.microsoft.com/office/drawing/2014/main" xmlns="" id="{37D6EBF8-741F-4875-962E-ED68554B2582}"/>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xmlns="" val="13942646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BAACB480-0AAF-4ABB-A032-C9F97F3639F9}"/>
              </a:ext>
            </a:extLst>
          </p:cNvPr>
          <p:cNvPicPr>
            <a:picLocks noChangeAspect="1"/>
          </p:cNvPicPr>
          <p:nvPr/>
        </p:nvPicPr>
        <p:blipFill>
          <a:blip r:embed="rId2"/>
          <a:stretch>
            <a:fillRect/>
          </a:stretch>
        </p:blipFill>
        <p:spPr>
          <a:xfrm>
            <a:off x="33867" y="2653672"/>
            <a:ext cx="7296150" cy="3257550"/>
          </a:xfrm>
          <a:prstGeom prst="rect">
            <a:avLst/>
          </a:prstGeom>
        </p:spPr>
      </p:pic>
      <p:sp>
        <p:nvSpPr>
          <p:cNvPr id="2" name="Title 1"/>
          <p:cNvSpPr>
            <a:spLocks noGrp="1"/>
          </p:cNvSpPr>
          <p:nvPr>
            <p:ph type="title"/>
          </p:nvPr>
        </p:nvSpPr>
        <p:spPr/>
        <p:txBody>
          <a:bodyPr/>
          <a:lstStyle/>
          <a:p>
            <a:r>
              <a:rPr lang="en-US" dirty="0"/>
              <a:t>Opening data file</a:t>
            </a:r>
          </a:p>
        </p:txBody>
      </p:sp>
      <p:sp>
        <p:nvSpPr>
          <p:cNvPr id="3" name="Content Placeholder 2"/>
          <p:cNvSpPr>
            <a:spLocks noGrp="1"/>
          </p:cNvSpPr>
          <p:nvPr>
            <p:ph idx="1"/>
          </p:nvPr>
        </p:nvSpPr>
        <p:spPr/>
        <p:txBody>
          <a:bodyPr/>
          <a:lstStyle/>
          <a:p>
            <a:endParaRPr lang="en-US" dirty="0"/>
          </a:p>
        </p:txBody>
      </p:sp>
      <p:sp>
        <p:nvSpPr>
          <p:cNvPr id="6" name="Rectangle 5">
            <a:extLst>
              <a:ext uri="{FF2B5EF4-FFF2-40B4-BE49-F238E27FC236}">
                <a16:creationId xmlns:a16="http://schemas.microsoft.com/office/drawing/2014/main" xmlns="" id="{2075AFAA-EB25-4631-A874-BC6DC67398DA}"/>
              </a:ext>
            </a:extLst>
          </p:cNvPr>
          <p:cNvSpPr/>
          <p:nvPr/>
        </p:nvSpPr>
        <p:spPr>
          <a:xfrm>
            <a:off x="0" y="2624667"/>
            <a:ext cx="7332133" cy="3286555"/>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xmlns="" id="{0619DBD5-C01F-41AF-B986-5579DF46C2D0}"/>
              </a:ext>
            </a:extLst>
          </p:cNvPr>
          <p:cNvPicPr>
            <a:picLocks noChangeAspect="1"/>
          </p:cNvPicPr>
          <p:nvPr/>
        </p:nvPicPr>
        <p:blipFill>
          <a:blip r:embed="rId3"/>
          <a:stretch>
            <a:fillRect/>
          </a:stretch>
        </p:blipFill>
        <p:spPr>
          <a:xfrm>
            <a:off x="5585883" y="1876425"/>
            <a:ext cx="6572250" cy="4981575"/>
          </a:xfrm>
          <a:prstGeom prst="rect">
            <a:avLst/>
          </a:prstGeom>
        </p:spPr>
      </p:pic>
      <p:sp>
        <p:nvSpPr>
          <p:cNvPr id="7" name="Rectangle 6">
            <a:extLst>
              <a:ext uri="{FF2B5EF4-FFF2-40B4-BE49-F238E27FC236}">
                <a16:creationId xmlns:a16="http://schemas.microsoft.com/office/drawing/2014/main" xmlns="" id="{2AFF84E9-586B-45A7-BDF5-B9C4BDE26992}"/>
              </a:ext>
            </a:extLst>
          </p:cNvPr>
          <p:cNvSpPr/>
          <p:nvPr/>
        </p:nvSpPr>
        <p:spPr>
          <a:xfrm>
            <a:off x="5585883" y="1876425"/>
            <a:ext cx="6572250" cy="4981575"/>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xmlns="" id="{A6966D2A-B02A-4D0C-9BF5-0048A93DD3B2}"/>
              </a:ext>
            </a:extLst>
          </p:cNvPr>
          <p:cNvSpPr>
            <a:spLocks noGrp="1"/>
          </p:cNvSpPr>
          <p:nvPr>
            <p:ph type="dt" sz="half" idx="10"/>
          </p:nvPr>
        </p:nvSpPr>
        <p:spPr/>
        <p:txBody>
          <a:bodyPr/>
          <a:lstStyle/>
          <a:p>
            <a:fld id="{71BC1796-E3F8-449A-B90E-7CC307DCB20C}" type="datetime1">
              <a:rPr lang="en-US" smtClean="0"/>
              <a:pPr/>
              <a:t>1/18/2020</a:t>
            </a:fld>
            <a:endParaRPr lang="en-US" dirty="0"/>
          </a:p>
        </p:txBody>
      </p:sp>
      <p:sp>
        <p:nvSpPr>
          <p:cNvPr id="9" name="Slide Number Placeholder 8">
            <a:extLst>
              <a:ext uri="{FF2B5EF4-FFF2-40B4-BE49-F238E27FC236}">
                <a16:creationId xmlns:a16="http://schemas.microsoft.com/office/drawing/2014/main" xmlns="" id="{7167B05A-C8F3-47A2-896D-6F4CF8917D76}"/>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xmlns="" val="25105349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1B0F3E9-8131-499C-A158-286BF955265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5F1F6BD9-003E-4733-AB19-735B7D3DB88D}"/>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xmlns="" id="{EAC6DA4D-D59C-47AE-848E-56FBDF1E0970}"/>
              </a:ext>
            </a:extLst>
          </p:cNvPr>
          <p:cNvPicPr>
            <a:picLocks noChangeAspect="1"/>
          </p:cNvPicPr>
          <p:nvPr/>
        </p:nvPicPr>
        <p:blipFill>
          <a:blip r:embed="rId2"/>
          <a:stretch>
            <a:fillRect/>
          </a:stretch>
        </p:blipFill>
        <p:spPr>
          <a:xfrm>
            <a:off x="3137413" y="1600200"/>
            <a:ext cx="6817799" cy="4633690"/>
          </a:xfrm>
          <a:prstGeom prst="rect">
            <a:avLst/>
          </a:prstGeom>
        </p:spPr>
      </p:pic>
      <p:sp>
        <p:nvSpPr>
          <p:cNvPr id="5" name="Rectangle 4">
            <a:extLst>
              <a:ext uri="{FF2B5EF4-FFF2-40B4-BE49-F238E27FC236}">
                <a16:creationId xmlns:a16="http://schemas.microsoft.com/office/drawing/2014/main" xmlns="" id="{1AB90F38-E299-4D38-BB61-2C5B931BFCB2}"/>
              </a:ext>
            </a:extLst>
          </p:cNvPr>
          <p:cNvSpPr/>
          <p:nvPr/>
        </p:nvSpPr>
        <p:spPr>
          <a:xfrm>
            <a:off x="3098800" y="1591733"/>
            <a:ext cx="6891867" cy="4642157"/>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a:extLst>
              <a:ext uri="{FF2B5EF4-FFF2-40B4-BE49-F238E27FC236}">
                <a16:creationId xmlns:a16="http://schemas.microsoft.com/office/drawing/2014/main" xmlns="" id="{36ECEE1F-85E0-4041-8F67-E1C134BDC7E5}"/>
              </a:ext>
            </a:extLst>
          </p:cNvPr>
          <p:cNvCxnSpPr/>
          <p:nvPr/>
        </p:nvCxnSpPr>
        <p:spPr>
          <a:xfrm>
            <a:off x="3539067" y="4064000"/>
            <a:ext cx="3132666" cy="135467"/>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8" name="Date Placeholder 7">
            <a:extLst>
              <a:ext uri="{FF2B5EF4-FFF2-40B4-BE49-F238E27FC236}">
                <a16:creationId xmlns:a16="http://schemas.microsoft.com/office/drawing/2014/main" xmlns="" id="{4D569946-FD90-4458-B18D-8B0A91727DB7}"/>
              </a:ext>
            </a:extLst>
          </p:cNvPr>
          <p:cNvSpPr>
            <a:spLocks noGrp="1"/>
          </p:cNvSpPr>
          <p:nvPr>
            <p:ph type="dt" sz="half" idx="10"/>
          </p:nvPr>
        </p:nvSpPr>
        <p:spPr/>
        <p:txBody>
          <a:bodyPr/>
          <a:lstStyle/>
          <a:p>
            <a:fld id="{4EDB4ADE-33F6-4C48-83C5-CE524C89BC56}" type="datetime1">
              <a:rPr lang="en-US" smtClean="0"/>
              <a:pPr/>
              <a:t>1/18/2020</a:t>
            </a:fld>
            <a:endParaRPr lang="en-US" dirty="0"/>
          </a:p>
        </p:txBody>
      </p:sp>
      <p:sp>
        <p:nvSpPr>
          <p:cNvPr id="9" name="Slide Number Placeholder 8">
            <a:extLst>
              <a:ext uri="{FF2B5EF4-FFF2-40B4-BE49-F238E27FC236}">
                <a16:creationId xmlns:a16="http://schemas.microsoft.com/office/drawing/2014/main" xmlns="" id="{C5D8C48D-AE32-4243-BA53-B732E951CEF2}"/>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xmlns="" val="650963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995D0D0-FE09-4AD4-B14F-BC1B35AA826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AAC16B63-6A90-4B8C-B0FC-92DC384A49A4}"/>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xmlns="" id="{94F04D09-5AB7-4CE1-A4E4-EFF00660B54C}"/>
              </a:ext>
            </a:extLst>
          </p:cNvPr>
          <p:cNvPicPr>
            <a:picLocks noChangeAspect="1"/>
          </p:cNvPicPr>
          <p:nvPr/>
        </p:nvPicPr>
        <p:blipFill>
          <a:blip r:embed="rId2"/>
          <a:stretch>
            <a:fillRect/>
          </a:stretch>
        </p:blipFill>
        <p:spPr>
          <a:xfrm>
            <a:off x="1533525" y="490537"/>
            <a:ext cx="9124950" cy="5876925"/>
          </a:xfrm>
          <a:prstGeom prst="rect">
            <a:avLst/>
          </a:prstGeom>
        </p:spPr>
      </p:pic>
      <p:sp>
        <p:nvSpPr>
          <p:cNvPr id="5" name="Rectangle 4">
            <a:extLst>
              <a:ext uri="{FF2B5EF4-FFF2-40B4-BE49-F238E27FC236}">
                <a16:creationId xmlns:a16="http://schemas.microsoft.com/office/drawing/2014/main" xmlns="" id="{5B3EFD52-2027-473F-B4DB-DE4CCBF4527A}"/>
              </a:ext>
            </a:extLst>
          </p:cNvPr>
          <p:cNvSpPr/>
          <p:nvPr/>
        </p:nvSpPr>
        <p:spPr>
          <a:xfrm>
            <a:off x="1490133" y="457200"/>
            <a:ext cx="9177867" cy="5943600"/>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a:extLst>
              <a:ext uri="{FF2B5EF4-FFF2-40B4-BE49-F238E27FC236}">
                <a16:creationId xmlns:a16="http://schemas.microsoft.com/office/drawing/2014/main" xmlns="" id="{7373953D-2AB9-4534-B196-4B2AABC9262B}"/>
              </a:ext>
            </a:extLst>
          </p:cNvPr>
          <p:cNvSpPr>
            <a:spLocks noGrp="1"/>
          </p:cNvSpPr>
          <p:nvPr>
            <p:ph type="dt" sz="half" idx="10"/>
          </p:nvPr>
        </p:nvSpPr>
        <p:spPr/>
        <p:txBody>
          <a:bodyPr/>
          <a:lstStyle/>
          <a:p>
            <a:fld id="{B21868F8-61F5-4E8C-A1C2-41BA77000735}" type="datetime1">
              <a:rPr lang="en-US" smtClean="0"/>
              <a:pPr/>
              <a:t>1/18/2020</a:t>
            </a:fld>
            <a:endParaRPr lang="en-US" dirty="0"/>
          </a:p>
        </p:txBody>
      </p:sp>
      <p:sp>
        <p:nvSpPr>
          <p:cNvPr id="7" name="Slide Number Placeholder 6">
            <a:extLst>
              <a:ext uri="{FF2B5EF4-FFF2-40B4-BE49-F238E27FC236}">
                <a16:creationId xmlns:a16="http://schemas.microsoft.com/office/drawing/2014/main" xmlns="" id="{DA61EB8E-EA02-4462-A43A-DD255A19A74E}"/>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xmlns="" val="2204389085"/>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پرونده" ma:contentTypeID="0x010100085B820A7B1798418CD95750607F5224" ma:contentTypeVersion="0" ma:contentTypeDescription="یک سند جدید ایجاد کنید." ma:contentTypeScope="" ma:versionID="9fa47b398d03aaab29d758afbae25414">
  <xsd:schema xmlns:xsd="http://www.w3.org/2001/XMLSchema" xmlns:xs="http://www.w3.org/2001/XMLSchema" xmlns:p="http://schemas.microsoft.com/office/2006/metadata/properties" targetNamespace="http://schemas.microsoft.com/office/2006/metadata/properties" ma:root="true" ma:fieldsID="33caffcad0035e49d27a9ea5afacc81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محتویات"/>
        <xsd:element ref="dc:title" minOccurs="0" maxOccurs="1" ma:index="4" ma:displayName="عنوان مورد"/>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D563DD1-4C92-4A4E-98CE-71367487D145}">
  <ds:schemaRefs>
    <ds:schemaRef ds:uri="http://schemas.microsoft.com/sharepoint/v3/contenttype/forms"/>
  </ds:schemaRefs>
</ds:datastoreItem>
</file>

<file path=customXml/itemProps2.xml><?xml version="1.0" encoding="utf-8"?>
<ds:datastoreItem xmlns:ds="http://schemas.openxmlformats.org/officeDocument/2006/customXml" ds:itemID="{3288A080-C480-48D2-BD98-481FD5EB5224}">
  <ds:schemaRefs>
    <ds:schemaRef ds:uri="http://purl.org/dc/dcmitype/"/>
    <ds:schemaRef ds:uri="http://purl.org/dc/elements/1.1/"/>
    <ds:schemaRef ds:uri="http://schemas.microsoft.com/office/2006/metadata/properties"/>
    <ds:schemaRef ds:uri="http://www.w3.org/XML/1998/namespace"/>
    <ds:schemaRef ds:uri="http://purl.org/dc/terms/"/>
    <ds:schemaRef ds:uri="http://schemas.microsoft.com/office/2006/documentManagement/types"/>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F7F2CED6-ED86-4F44-BBE2-87E01D7D7B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Wisp</Template>
  <TotalTime>409</TotalTime>
  <Words>1476</Words>
  <Application>Microsoft Office PowerPoint</Application>
  <PresentationFormat>Custom</PresentationFormat>
  <Paragraphs>253</Paragraphs>
  <Slides>55</Slides>
  <Notes>16</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Wisp</vt:lpstr>
      <vt:lpstr>WHONET-updates</vt:lpstr>
      <vt:lpstr>Overview</vt:lpstr>
      <vt:lpstr>Field-specific comments for GLASS minimal configuration</vt:lpstr>
      <vt:lpstr>Slide 4</vt:lpstr>
      <vt:lpstr>Data Entry</vt:lpstr>
      <vt:lpstr>Slide 6</vt:lpstr>
      <vt:lpstr>Opening data file</vt:lpstr>
      <vt:lpstr>Slide 8</vt:lpstr>
      <vt:lpstr>Slide 9</vt:lpstr>
      <vt:lpstr>Antimicrobial resistance profiles </vt:lpstr>
      <vt:lpstr>Data analysis Getting started </vt:lpstr>
      <vt:lpstr>The WHONET data analysis screen </vt:lpstr>
      <vt:lpstr>Setting up an analysis </vt:lpstr>
      <vt:lpstr>Organism</vt:lpstr>
      <vt:lpstr>Data files </vt:lpstr>
      <vt:lpstr>WHONET analysis screen </vt:lpstr>
      <vt:lpstr>Slide 17</vt:lpstr>
      <vt:lpstr>Slide 18</vt:lpstr>
      <vt:lpstr>Slide 19</vt:lpstr>
      <vt:lpstr>Expert System</vt:lpstr>
      <vt:lpstr>Expert System consists of a number of components:</vt:lpstr>
      <vt:lpstr>Rules are flagged according to the following alert categories</vt:lpstr>
      <vt:lpstr>Slide 23</vt:lpstr>
      <vt:lpstr>Slide 24</vt:lpstr>
      <vt:lpstr>Configuration of microbiological alerts Predefined alerts </vt:lpstr>
      <vt:lpstr>User-defined alerts</vt:lpstr>
      <vt:lpstr>Slide 27</vt:lpstr>
      <vt:lpstr>Slide 28</vt:lpstr>
      <vt:lpstr>Alerts and Data entry</vt:lpstr>
      <vt:lpstr>Slide 30</vt:lpstr>
      <vt:lpstr>Alerts and Data analysis</vt:lpstr>
      <vt:lpstr>Slide 32</vt:lpstr>
      <vt:lpstr>Slide 33</vt:lpstr>
      <vt:lpstr>Slide 34</vt:lpstr>
      <vt:lpstr>BacTrack – Isolate alerts </vt:lpstr>
      <vt:lpstr>Slide 36</vt:lpstr>
      <vt:lpstr>Slide 37</vt:lpstr>
      <vt:lpstr>Slide 38</vt:lpstr>
      <vt:lpstr>The WHONET data analysis screen </vt:lpstr>
      <vt:lpstr>Slide 40</vt:lpstr>
      <vt:lpstr>Expert interpretation rules </vt:lpstr>
      <vt:lpstr>Slide 42</vt:lpstr>
      <vt:lpstr>Quick Analysis</vt:lpstr>
      <vt:lpstr>Quick Analysis</vt:lpstr>
      <vt:lpstr>Slide 45</vt:lpstr>
      <vt:lpstr>Slide 46</vt:lpstr>
      <vt:lpstr>Slide 47</vt:lpstr>
      <vt:lpstr>Slide 48</vt:lpstr>
      <vt:lpstr>Slide 49</vt:lpstr>
      <vt:lpstr>Slide 50</vt:lpstr>
      <vt:lpstr>Slide 51</vt:lpstr>
      <vt:lpstr>Slide 52</vt:lpstr>
      <vt:lpstr>Slide 53</vt:lpstr>
      <vt:lpstr>Slide 54</vt:lpstr>
      <vt:lpstr>Slide 55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WHONET Expert System</dc:title>
  <dc:creator>shdltyr</dc:creator>
  <cp:lastModifiedBy>fghasemi</cp:lastModifiedBy>
  <cp:revision>65</cp:revision>
  <dcterms:created xsi:type="dcterms:W3CDTF">2019-08-02T13:36:51Z</dcterms:created>
  <dcterms:modified xsi:type="dcterms:W3CDTF">2020-01-18T07:43:15Z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0x010100085B820A7B1798418CD95750607F5224</vt:lpwstr>
  </property>
</Properties>
</file>